
<file path=[Content_Types].xml><?xml version="1.0" encoding="utf-8"?>
<Types xmlns="http://schemas.openxmlformats.org/package/2006/content-types">
  <Default Extension="png" ContentType="image/png"/>
  <Default Extension="mp3" ContentType="audio/mpeg"/>
  <Default Extension="svg" ContentType="image/svg+xml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4" r:id="rId6"/>
    <p:sldId id="257" r:id="rId7"/>
    <p:sldId id="259" r:id="rId8"/>
    <p:sldId id="265" r:id="rId9"/>
    <p:sldId id="266" r:id="rId10"/>
    <p:sldId id="260" r:id="rId11"/>
    <p:sldId id="262" r:id="rId12"/>
    <p:sldId id="263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712" autoAdjust="0"/>
  </p:normalViewPr>
  <p:slideViewPr>
    <p:cSldViewPr snapToGrid="0">
      <p:cViewPr varScale="1">
        <p:scale>
          <a:sx n="51" d="100"/>
          <a:sy n="51" d="100"/>
        </p:scale>
        <p:origin x="36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60.sv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6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92402E-D48E-4A20-9102-455829196172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49DF98-867D-48FD-8C6A-11619CC54E26}">
      <dgm:prSet custT="1"/>
      <dgm:spPr>
        <a:noFill/>
        <a:ln w="22225">
          <a:solidFill>
            <a:schemeClr val="accent2">
              <a:lumMod val="75000"/>
            </a:schemeClr>
          </a:solidFill>
        </a:ln>
      </dgm:spPr>
      <dgm:t>
        <a:bodyPr/>
        <a:lstStyle/>
        <a:p>
          <a:pPr algn="ctr"/>
          <a:r>
            <a:rPr lang="en-US" sz="2800" b="1" dirty="0" smtClean="0">
              <a:solidFill>
                <a:schemeClr val="bg1"/>
              </a:solidFill>
              <a:latin typeface="Algerian" panose="04020705040A02060702" pitchFamily="82" charset="0"/>
            </a:rPr>
            <a:t>ÀKÓÓNÚ IṢẸ (CONTENT)</a:t>
          </a:r>
          <a:endParaRPr lang="en-US" sz="2800" b="1" dirty="0">
            <a:solidFill>
              <a:schemeClr val="bg1"/>
            </a:solidFill>
            <a:latin typeface="Algerian" panose="04020705040A02060702" pitchFamily="82" charset="0"/>
          </a:endParaRPr>
        </a:p>
      </dgm:t>
    </dgm:pt>
    <dgm:pt modelId="{68E16295-5968-427D-8FEC-140904115879}" type="parTrans" cxnId="{1514D9C3-0364-4D35-B599-B493CBB9F80D}">
      <dgm:prSet/>
      <dgm:spPr/>
      <dgm:t>
        <a:bodyPr/>
        <a:lstStyle/>
        <a:p>
          <a:endParaRPr lang="en-US" sz="2800"/>
        </a:p>
      </dgm:t>
    </dgm:pt>
    <dgm:pt modelId="{C8FD5B74-EA17-4780-8EAB-5CC8C9F831ED}" type="sibTrans" cxnId="{1514D9C3-0364-4D35-B599-B493CBB9F80D}">
      <dgm:prSet/>
      <dgm:spPr/>
      <dgm:t>
        <a:bodyPr/>
        <a:lstStyle/>
        <a:p>
          <a:endParaRPr lang="en-US" sz="2800"/>
        </a:p>
      </dgm:t>
    </dgm:pt>
    <dgm:pt modelId="{5395F473-4B00-496B-B453-6451BF799B09}">
      <dgm:prSet custT="1"/>
      <dgm:spPr>
        <a:noFill/>
        <a:ln>
          <a:noFill/>
        </a:ln>
      </dgm:spPr>
      <dgm:t>
        <a:bodyPr/>
        <a:lstStyle/>
        <a:p>
          <a:pPr>
            <a:buClr>
              <a:schemeClr val="accent2"/>
            </a:buClr>
            <a:buFont typeface="Wingdings" panose="05000000000000000000" pitchFamily="2" charset="2"/>
            <a:buChar char="§"/>
          </a:pPr>
          <a:endParaRPr lang="en-US" sz="2800" dirty="0">
            <a:solidFill>
              <a:schemeClr val="bg1"/>
            </a:solidFill>
          </a:endParaRPr>
        </a:p>
      </dgm:t>
    </dgm:pt>
    <dgm:pt modelId="{9C1152B7-4D34-4CA0-9DDC-F21FD4AEAD28}" type="parTrans" cxnId="{5982C12B-3881-4E5F-910B-CA265FD5E102}">
      <dgm:prSet/>
      <dgm:spPr/>
      <dgm:t>
        <a:bodyPr/>
        <a:lstStyle/>
        <a:p>
          <a:endParaRPr lang="en-US" sz="2800"/>
        </a:p>
      </dgm:t>
    </dgm:pt>
    <dgm:pt modelId="{169C7AF9-916F-47C4-A9C3-3ACADEA4D272}" type="sibTrans" cxnId="{5982C12B-3881-4E5F-910B-CA265FD5E102}">
      <dgm:prSet/>
      <dgm:spPr/>
      <dgm:t>
        <a:bodyPr/>
        <a:lstStyle/>
        <a:p>
          <a:endParaRPr lang="en-US" sz="2800"/>
        </a:p>
      </dgm:t>
    </dgm:pt>
    <dgm:pt modelId="{D42B249B-AFBC-4C54-A498-864E7256D0CF}">
      <dgm:prSet/>
      <dgm:spPr/>
      <dgm:t>
        <a:bodyPr/>
        <a:lstStyle/>
        <a:p>
          <a:r>
            <a:rPr lang="en-US" b="1" dirty="0" err="1" smtClean="0">
              <a:solidFill>
                <a:schemeClr val="bg1"/>
              </a:solidFill>
            </a:rPr>
            <a:t>Ìtumò</a:t>
          </a:r>
          <a:r>
            <a:rPr lang="en-US" b="1" dirty="0" smtClean="0">
              <a:solidFill>
                <a:schemeClr val="bg1"/>
              </a:solidFill>
            </a:rPr>
            <a:t> </a:t>
          </a:r>
          <a:r>
            <a:rPr lang="en-US" b="1" dirty="0" err="1" smtClean="0">
              <a:solidFill>
                <a:schemeClr val="bg1"/>
              </a:solidFill>
            </a:rPr>
            <a:t>ìwà</a:t>
          </a:r>
          <a:r>
            <a:rPr lang="en-US" b="1" dirty="0" smtClean="0">
              <a:solidFill>
                <a:schemeClr val="bg1"/>
              </a:solidFill>
            </a:rPr>
            <a:t> </a:t>
          </a:r>
          <a:r>
            <a:rPr lang="en-US" b="1" dirty="0" err="1" smtClean="0">
              <a:solidFill>
                <a:schemeClr val="bg1"/>
              </a:solidFill>
            </a:rPr>
            <a:t>ọmọlúàbí</a:t>
          </a:r>
          <a:endParaRPr lang="en-US" dirty="0">
            <a:solidFill>
              <a:schemeClr val="bg1"/>
            </a:solidFill>
          </a:endParaRPr>
        </a:p>
      </dgm:t>
    </dgm:pt>
    <dgm:pt modelId="{6A08E6F1-FBBB-483D-BC89-E6359605AAE3}" type="parTrans" cxnId="{59C26398-4EF8-4F1A-8858-EC71DDCB7D0A}">
      <dgm:prSet/>
      <dgm:spPr/>
      <dgm:t>
        <a:bodyPr/>
        <a:lstStyle/>
        <a:p>
          <a:endParaRPr lang="en-US"/>
        </a:p>
      </dgm:t>
    </dgm:pt>
    <dgm:pt modelId="{68131DEB-9793-41B5-8AE6-75FF3A9DCC8D}" type="sibTrans" cxnId="{59C26398-4EF8-4F1A-8858-EC71DDCB7D0A}">
      <dgm:prSet/>
      <dgm:spPr/>
      <dgm:t>
        <a:bodyPr/>
        <a:lstStyle/>
        <a:p>
          <a:endParaRPr lang="en-US"/>
        </a:p>
      </dgm:t>
    </dgm:pt>
    <dgm:pt modelId="{4ADFE9D0-1251-4204-B72B-33BF07093124}">
      <dgm:prSet/>
      <dgm:spPr/>
      <dgm:t>
        <a:bodyPr/>
        <a:lstStyle/>
        <a:p>
          <a:r>
            <a:rPr lang="en-US" b="1" dirty="0" err="1" smtClean="0">
              <a:solidFill>
                <a:schemeClr val="bg1"/>
              </a:solidFill>
            </a:rPr>
            <a:t>Àpẹẹrẹ</a:t>
          </a:r>
          <a:r>
            <a:rPr lang="en-US" b="1" dirty="0" smtClean="0">
              <a:solidFill>
                <a:schemeClr val="bg1"/>
              </a:solidFill>
            </a:rPr>
            <a:t> </a:t>
          </a:r>
          <a:r>
            <a:rPr lang="en-US" b="1" dirty="0" err="1" smtClean="0">
              <a:solidFill>
                <a:schemeClr val="bg1"/>
              </a:solidFill>
            </a:rPr>
            <a:t>ìwà</a:t>
          </a:r>
          <a:r>
            <a:rPr lang="en-US" b="1" dirty="0" smtClean="0">
              <a:solidFill>
                <a:schemeClr val="bg1"/>
              </a:solidFill>
            </a:rPr>
            <a:t> </a:t>
          </a:r>
          <a:r>
            <a:rPr lang="en-US" b="1" dirty="0" err="1" smtClean="0">
              <a:solidFill>
                <a:schemeClr val="bg1"/>
              </a:solidFill>
            </a:rPr>
            <a:t>ọmọlúàbí</a:t>
          </a:r>
          <a:r>
            <a:rPr lang="en-US" b="1" dirty="0" smtClean="0">
              <a:solidFill>
                <a:schemeClr val="bg1"/>
              </a:solidFill>
            </a:rPr>
            <a:t> </a:t>
          </a:r>
          <a:endParaRPr lang="en-US" dirty="0">
            <a:solidFill>
              <a:schemeClr val="bg1"/>
            </a:solidFill>
          </a:endParaRPr>
        </a:p>
      </dgm:t>
    </dgm:pt>
    <dgm:pt modelId="{3AC2C65F-3125-4D32-8657-44DEAA11CF10}" type="parTrans" cxnId="{ADEBC064-FE55-4A24-A80C-B0A58B9BAFC4}">
      <dgm:prSet/>
      <dgm:spPr/>
      <dgm:t>
        <a:bodyPr/>
        <a:lstStyle/>
        <a:p>
          <a:endParaRPr lang="en-US"/>
        </a:p>
      </dgm:t>
    </dgm:pt>
    <dgm:pt modelId="{328F6A5A-FFEB-405B-A389-8472042BECB6}" type="sibTrans" cxnId="{ADEBC064-FE55-4A24-A80C-B0A58B9BAFC4}">
      <dgm:prSet/>
      <dgm:spPr/>
      <dgm:t>
        <a:bodyPr/>
        <a:lstStyle/>
        <a:p>
          <a:endParaRPr lang="en-US"/>
        </a:p>
      </dgm:t>
    </dgm:pt>
    <dgm:pt modelId="{7BE796C1-FEBD-4243-BD42-511E8B88E884}">
      <dgm:prSet/>
      <dgm:spPr/>
      <dgm:t>
        <a:bodyPr/>
        <a:lstStyle/>
        <a:p>
          <a:r>
            <a:rPr lang="en-US" b="1" dirty="0" err="1" smtClean="0">
              <a:solidFill>
                <a:schemeClr val="bg1"/>
              </a:solidFill>
            </a:rPr>
            <a:t>Ìwúlò</a:t>
          </a:r>
          <a:r>
            <a:rPr lang="en-US" b="1" dirty="0" smtClean="0">
              <a:solidFill>
                <a:schemeClr val="bg1"/>
              </a:solidFill>
            </a:rPr>
            <a:t> </a:t>
          </a:r>
          <a:r>
            <a:rPr lang="en-US" b="1" dirty="0" err="1" smtClean="0">
              <a:solidFill>
                <a:schemeClr val="bg1"/>
              </a:solidFill>
            </a:rPr>
            <a:t>ọmọlúàbí</a:t>
          </a:r>
          <a:r>
            <a:rPr lang="en-US" b="1" dirty="0" smtClean="0">
              <a:solidFill>
                <a:schemeClr val="bg1"/>
              </a:solidFill>
            </a:rPr>
            <a:t> </a:t>
          </a:r>
          <a:r>
            <a:rPr lang="en-US" b="1" dirty="0" err="1" smtClean="0">
              <a:solidFill>
                <a:schemeClr val="bg1"/>
              </a:solidFill>
            </a:rPr>
            <a:t>ni</a:t>
          </a:r>
          <a:r>
            <a:rPr lang="en-US" b="1" dirty="0" smtClean="0">
              <a:solidFill>
                <a:schemeClr val="bg1"/>
              </a:solidFill>
            </a:rPr>
            <a:t> </a:t>
          </a:r>
          <a:r>
            <a:rPr lang="en-US" b="1" dirty="0" err="1" smtClean="0">
              <a:solidFill>
                <a:schemeClr val="bg1"/>
              </a:solidFill>
            </a:rPr>
            <a:t>àwùjọ</a:t>
          </a:r>
          <a:r>
            <a:rPr lang="en-US" b="1" dirty="0" smtClean="0">
              <a:solidFill>
                <a:schemeClr val="bg1"/>
              </a:solidFill>
            </a:rPr>
            <a:t>.</a:t>
          </a:r>
          <a:endParaRPr lang="en-US" dirty="0">
            <a:solidFill>
              <a:schemeClr val="bg1"/>
            </a:solidFill>
          </a:endParaRPr>
        </a:p>
      </dgm:t>
    </dgm:pt>
    <dgm:pt modelId="{0A843B75-AFE1-40F3-B480-A25902ABB623}" type="parTrans" cxnId="{B427F997-011F-41C4-9F18-75D30ED58E6F}">
      <dgm:prSet/>
      <dgm:spPr/>
      <dgm:t>
        <a:bodyPr/>
        <a:lstStyle/>
        <a:p>
          <a:endParaRPr lang="en-US"/>
        </a:p>
      </dgm:t>
    </dgm:pt>
    <dgm:pt modelId="{53A604BB-01ED-4034-B382-B2FBF3E88AAD}" type="sibTrans" cxnId="{B427F997-011F-41C4-9F18-75D30ED58E6F}">
      <dgm:prSet/>
      <dgm:spPr/>
      <dgm:t>
        <a:bodyPr/>
        <a:lstStyle/>
        <a:p>
          <a:endParaRPr lang="en-US"/>
        </a:p>
      </dgm:t>
    </dgm:pt>
    <dgm:pt modelId="{AFDF6D04-8A9D-47EB-AB73-D4C61D0045E1}">
      <dgm:prSet/>
      <dgm:spPr/>
      <dgm:t>
        <a:bodyPr/>
        <a:lstStyle/>
        <a:p>
          <a:r>
            <a:rPr lang="en-US" b="1" dirty="0" err="1" smtClean="0">
              <a:solidFill>
                <a:schemeClr val="bg1"/>
              </a:solidFill>
            </a:rPr>
            <a:t>Anfaani</a:t>
          </a:r>
          <a:r>
            <a:rPr lang="en-US" b="1" dirty="0" smtClean="0">
              <a:solidFill>
                <a:schemeClr val="bg1"/>
              </a:solidFill>
            </a:rPr>
            <a:t> </a:t>
          </a:r>
          <a:r>
            <a:rPr lang="en-US" b="1" dirty="0" err="1" smtClean="0">
              <a:solidFill>
                <a:schemeClr val="bg1"/>
              </a:solidFill>
            </a:rPr>
            <a:t>ìwà</a:t>
          </a:r>
          <a:r>
            <a:rPr lang="en-US" b="1" dirty="0" smtClean="0">
              <a:solidFill>
                <a:schemeClr val="bg1"/>
              </a:solidFill>
            </a:rPr>
            <a:t> </a:t>
          </a:r>
          <a:r>
            <a:rPr lang="en-US" b="1" dirty="0" err="1" smtClean="0">
              <a:solidFill>
                <a:schemeClr val="bg1"/>
              </a:solidFill>
            </a:rPr>
            <a:t>ọmọlúàbí</a:t>
          </a:r>
          <a:endParaRPr lang="en-US" dirty="0">
            <a:solidFill>
              <a:schemeClr val="bg1"/>
            </a:solidFill>
          </a:endParaRPr>
        </a:p>
      </dgm:t>
    </dgm:pt>
    <dgm:pt modelId="{7491E274-8B7D-4FCE-87C6-31C29A31C5C2}" type="sibTrans" cxnId="{8399F815-63CF-4923-A31C-5049A0E38CF8}">
      <dgm:prSet/>
      <dgm:spPr/>
      <dgm:t>
        <a:bodyPr/>
        <a:lstStyle/>
        <a:p>
          <a:endParaRPr lang="en-US"/>
        </a:p>
      </dgm:t>
    </dgm:pt>
    <dgm:pt modelId="{22936DFD-F9AB-4281-87E1-A57D43A42F66}" type="parTrans" cxnId="{8399F815-63CF-4923-A31C-5049A0E38CF8}">
      <dgm:prSet/>
      <dgm:spPr/>
      <dgm:t>
        <a:bodyPr/>
        <a:lstStyle/>
        <a:p>
          <a:endParaRPr lang="en-US"/>
        </a:p>
      </dgm:t>
    </dgm:pt>
    <dgm:pt modelId="{48838873-4431-4954-9171-1238775AC576}" type="pres">
      <dgm:prSet presAssocID="{B192402E-D48E-4A20-9102-45582919617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DA60600-5F4A-49C6-91D8-2B4F4EF7F0C5}" type="pres">
      <dgm:prSet presAssocID="{7A49DF98-867D-48FD-8C6A-11619CC54E26}" presName="parentLin" presStyleCnt="0"/>
      <dgm:spPr/>
    </dgm:pt>
    <dgm:pt modelId="{47D332B7-C90F-4055-8376-68DED81340C7}" type="pres">
      <dgm:prSet presAssocID="{7A49DF98-867D-48FD-8C6A-11619CC54E26}" presName="parentLeftMargin" presStyleLbl="node1" presStyleIdx="0" presStyleCnt="1"/>
      <dgm:spPr/>
      <dgm:t>
        <a:bodyPr/>
        <a:lstStyle/>
        <a:p>
          <a:endParaRPr lang="en-US"/>
        </a:p>
      </dgm:t>
    </dgm:pt>
    <dgm:pt modelId="{8EFCDC49-2431-44A7-9E88-01190BAF5B19}" type="pres">
      <dgm:prSet presAssocID="{7A49DF98-867D-48FD-8C6A-11619CC54E26}" presName="parentText" presStyleLbl="node1" presStyleIdx="0" presStyleCnt="1" custScaleY="33480" custLinFactNeighborX="68558" custLinFactNeighborY="24927">
        <dgm:presLayoutVars>
          <dgm:chMax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F95C0667-9363-47DF-A653-E9673BF14A41}" type="pres">
      <dgm:prSet presAssocID="{7A49DF98-867D-48FD-8C6A-11619CC54E26}" presName="negativeSpace" presStyleCnt="0"/>
      <dgm:spPr/>
    </dgm:pt>
    <dgm:pt modelId="{A7174219-EC9E-4267-A04D-B18EE847387A}" type="pres">
      <dgm:prSet presAssocID="{7A49DF98-867D-48FD-8C6A-11619CC54E26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427F997-011F-41C4-9F18-75D30ED58E6F}" srcId="{7A49DF98-867D-48FD-8C6A-11619CC54E26}" destId="{7BE796C1-FEBD-4243-BD42-511E8B88E884}" srcOrd="4" destOrd="0" parTransId="{0A843B75-AFE1-40F3-B480-A25902ABB623}" sibTransId="{53A604BB-01ED-4034-B382-B2FBF3E88AAD}"/>
    <dgm:cxn modelId="{ADEBC064-FE55-4A24-A80C-B0A58B9BAFC4}" srcId="{7A49DF98-867D-48FD-8C6A-11619CC54E26}" destId="{4ADFE9D0-1251-4204-B72B-33BF07093124}" srcOrd="2" destOrd="0" parTransId="{3AC2C65F-3125-4D32-8657-44DEAA11CF10}" sibTransId="{328F6A5A-FFEB-405B-A389-8472042BECB6}"/>
    <dgm:cxn modelId="{429836CD-5877-442C-AF4F-A856CDF2B302}" type="presOf" srcId="{7BE796C1-FEBD-4243-BD42-511E8B88E884}" destId="{A7174219-EC9E-4267-A04D-B18EE847387A}" srcOrd="0" destOrd="4" presId="urn:microsoft.com/office/officeart/2005/8/layout/list1"/>
    <dgm:cxn modelId="{323B659E-DBBB-459D-BAA9-704ADD5267A5}" type="presOf" srcId="{7A49DF98-867D-48FD-8C6A-11619CC54E26}" destId="{8EFCDC49-2431-44A7-9E88-01190BAF5B19}" srcOrd="1" destOrd="0" presId="urn:microsoft.com/office/officeart/2005/8/layout/list1"/>
    <dgm:cxn modelId="{260CC718-1C19-4A58-B25E-4613464E2BCD}" type="presOf" srcId="{B192402E-D48E-4A20-9102-455829196172}" destId="{48838873-4431-4954-9171-1238775AC576}" srcOrd="0" destOrd="0" presId="urn:microsoft.com/office/officeart/2005/8/layout/list1"/>
    <dgm:cxn modelId="{1514D9C3-0364-4D35-B599-B493CBB9F80D}" srcId="{B192402E-D48E-4A20-9102-455829196172}" destId="{7A49DF98-867D-48FD-8C6A-11619CC54E26}" srcOrd="0" destOrd="0" parTransId="{68E16295-5968-427D-8FEC-140904115879}" sibTransId="{C8FD5B74-EA17-4780-8EAB-5CC8C9F831ED}"/>
    <dgm:cxn modelId="{76538B2F-1596-4E8D-ABED-B6526E5506FA}" type="presOf" srcId="{D42B249B-AFBC-4C54-A498-864E7256D0CF}" destId="{A7174219-EC9E-4267-A04D-B18EE847387A}" srcOrd="0" destOrd="1" presId="urn:microsoft.com/office/officeart/2005/8/layout/list1"/>
    <dgm:cxn modelId="{59C26398-4EF8-4F1A-8858-EC71DDCB7D0A}" srcId="{7A49DF98-867D-48FD-8C6A-11619CC54E26}" destId="{D42B249B-AFBC-4C54-A498-864E7256D0CF}" srcOrd="1" destOrd="0" parTransId="{6A08E6F1-FBBB-483D-BC89-E6359605AAE3}" sibTransId="{68131DEB-9793-41B5-8AE6-75FF3A9DCC8D}"/>
    <dgm:cxn modelId="{68EA1C93-6A5F-4573-9274-BD010DA519B1}" type="presOf" srcId="{4ADFE9D0-1251-4204-B72B-33BF07093124}" destId="{A7174219-EC9E-4267-A04D-B18EE847387A}" srcOrd="0" destOrd="2" presId="urn:microsoft.com/office/officeart/2005/8/layout/list1"/>
    <dgm:cxn modelId="{DACA78FE-BB93-4696-9418-88F2352295D5}" type="presOf" srcId="{AFDF6D04-8A9D-47EB-AB73-D4C61D0045E1}" destId="{A7174219-EC9E-4267-A04D-B18EE847387A}" srcOrd="0" destOrd="3" presId="urn:microsoft.com/office/officeart/2005/8/layout/list1"/>
    <dgm:cxn modelId="{5982C12B-3881-4E5F-910B-CA265FD5E102}" srcId="{7A49DF98-867D-48FD-8C6A-11619CC54E26}" destId="{5395F473-4B00-496B-B453-6451BF799B09}" srcOrd="0" destOrd="0" parTransId="{9C1152B7-4D34-4CA0-9DDC-F21FD4AEAD28}" sibTransId="{169C7AF9-916F-47C4-A9C3-3ACADEA4D272}"/>
    <dgm:cxn modelId="{90F473B2-165C-42F0-BB66-183652D2B743}" type="presOf" srcId="{5395F473-4B00-496B-B453-6451BF799B09}" destId="{A7174219-EC9E-4267-A04D-B18EE847387A}" srcOrd="0" destOrd="0" presId="urn:microsoft.com/office/officeart/2005/8/layout/list1"/>
    <dgm:cxn modelId="{8399F815-63CF-4923-A31C-5049A0E38CF8}" srcId="{7A49DF98-867D-48FD-8C6A-11619CC54E26}" destId="{AFDF6D04-8A9D-47EB-AB73-D4C61D0045E1}" srcOrd="3" destOrd="0" parTransId="{22936DFD-F9AB-4281-87E1-A57D43A42F66}" sibTransId="{7491E274-8B7D-4FCE-87C6-31C29A31C5C2}"/>
    <dgm:cxn modelId="{50E4AAED-ECDC-4575-BA45-A3C06AC70654}" type="presOf" srcId="{7A49DF98-867D-48FD-8C6A-11619CC54E26}" destId="{47D332B7-C90F-4055-8376-68DED81340C7}" srcOrd="0" destOrd="0" presId="urn:microsoft.com/office/officeart/2005/8/layout/list1"/>
    <dgm:cxn modelId="{D78A3A74-3735-46A5-AE53-D5DBFCE60B3C}" type="presParOf" srcId="{48838873-4431-4954-9171-1238775AC576}" destId="{ADA60600-5F4A-49C6-91D8-2B4F4EF7F0C5}" srcOrd="0" destOrd="0" presId="urn:microsoft.com/office/officeart/2005/8/layout/list1"/>
    <dgm:cxn modelId="{0BA1AE4E-38D2-4A37-B0B8-E3322BED4927}" type="presParOf" srcId="{ADA60600-5F4A-49C6-91D8-2B4F4EF7F0C5}" destId="{47D332B7-C90F-4055-8376-68DED81340C7}" srcOrd="0" destOrd="0" presId="urn:microsoft.com/office/officeart/2005/8/layout/list1"/>
    <dgm:cxn modelId="{D5C3BD72-4785-4C45-A8D6-1E2106C5A127}" type="presParOf" srcId="{ADA60600-5F4A-49C6-91D8-2B4F4EF7F0C5}" destId="{8EFCDC49-2431-44A7-9E88-01190BAF5B19}" srcOrd="1" destOrd="0" presId="urn:microsoft.com/office/officeart/2005/8/layout/list1"/>
    <dgm:cxn modelId="{0EF623F6-C99C-4198-8F44-98A4197C3E57}" type="presParOf" srcId="{48838873-4431-4954-9171-1238775AC576}" destId="{F95C0667-9363-47DF-A653-E9673BF14A41}" srcOrd="1" destOrd="0" presId="urn:microsoft.com/office/officeart/2005/8/layout/list1"/>
    <dgm:cxn modelId="{FC6441F3-3646-434B-8813-D41E2442279A}" type="presParOf" srcId="{48838873-4431-4954-9171-1238775AC576}" destId="{A7174219-EC9E-4267-A04D-B18EE847387A}" srcOrd="2" destOrd="0" presId="urn:microsoft.com/office/officeart/2005/8/layout/list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62F69A6-0780-49EA-A6A8-3965C12489B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30269CC2-8DD6-4402-82F3-18F164A732FF}">
      <dgm:prSet custT="1"/>
      <dgm:spPr/>
      <dgm:t>
        <a:bodyPr/>
        <a:lstStyle/>
        <a:p>
          <a:r>
            <a:rPr lang="en-US" sz="1800" b="1" dirty="0" smtClean="0">
              <a:solidFill>
                <a:srgbClr val="FF0000"/>
              </a:solidFill>
              <a:latin typeface="Lucida Calligraphy" panose="03010101010101010101" pitchFamily="66" charset="0"/>
            </a:rPr>
            <a:t>Ni </a:t>
          </a:r>
          <a:r>
            <a:rPr lang="en-US" sz="1800" b="1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opin</a:t>
          </a:r>
          <a:r>
            <a:rPr lang="en-US" sz="1800" b="1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idanileko</a:t>
          </a:r>
          <a:r>
            <a:rPr lang="en-US" sz="1800" b="1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yìí</a:t>
          </a:r>
          <a:r>
            <a:rPr lang="en-US" sz="1800" b="1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awọn</a:t>
          </a:r>
          <a:r>
            <a:rPr lang="en-US" sz="1800" b="1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akẹẹkọ</a:t>
          </a:r>
          <a:r>
            <a:rPr lang="en-US" sz="1800" b="1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yóó</a:t>
          </a:r>
          <a:r>
            <a:rPr lang="en-US" sz="1800" b="1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lé</a:t>
          </a:r>
          <a:endParaRPr lang="en-US" sz="1800" dirty="0">
            <a:solidFill>
              <a:srgbClr val="FF0000"/>
            </a:solidFill>
            <a:latin typeface="Lucida Calligraphy" panose="03010101010101010101" pitchFamily="66" charset="0"/>
          </a:endParaRPr>
        </a:p>
      </dgm:t>
    </dgm:pt>
    <dgm:pt modelId="{4A8A3B18-A3DE-475C-8BF1-FB4B84DDA43B}" type="parTrans" cxnId="{813C1BD6-5A4A-43F4-8BF7-0645F72381AA}">
      <dgm:prSet/>
      <dgm:spPr/>
      <dgm:t>
        <a:bodyPr/>
        <a:lstStyle/>
        <a:p>
          <a:endParaRPr lang="en-US"/>
        </a:p>
      </dgm:t>
    </dgm:pt>
    <dgm:pt modelId="{2DAA2C1D-14F6-4BCA-B047-0B53ADD46F43}" type="sibTrans" cxnId="{813C1BD6-5A4A-43F4-8BF7-0645F72381AA}">
      <dgm:prSet/>
      <dgm:spPr/>
      <dgm:t>
        <a:bodyPr/>
        <a:lstStyle/>
        <a:p>
          <a:endParaRPr lang="en-US"/>
        </a:p>
      </dgm:t>
    </dgm:pt>
    <dgm:pt modelId="{2B87ECDB-C552-42F6-9B52-6548A18B206B}">
      <dgm:prSet custT="1"/>
      <dgm:spPr/>
      <dgm:t>
        <a:bodyPr/>
        <a:lstStyle/>
        <a:p>
          <a:r>
            <a:rPr lang="en-US" sz="2400" b="0" dirty="0" err="1" smtClean="0">
              <a:solidFill>
                <a:schemeClr val="bg1"/>
              </a:solidFill>
            </a:rPr>
            <a:t>Salaye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itumo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ìwà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ọmọlúàbí</a:t>
          </a:r>
          <a:endParaRPr lang="en-US" sz="2400" b="0" dirty="0">
            <a:solidFill>
              <a:schemeClr val="bg1"/>
            </a:solidFill>
          </a:endParaRPr>
        </a:p>
      </dgm:t>
    </dgm:pt>
    <dgm:pt modelId="{0DC560D9-C62C-41BA-8D68-CB78933BFF0C}" type="parTrans" cxnId="{91AFA996-5E3B-401C-B400-E70DBD4A4AB6}">
      <dgm:prSet/>
      <dgm:spPr/>
      <dgm:t>
        <a:bodyPr/>
        <a:lstStyle/>
        <a:p>
          <a:endParaRPr lang="en-US"/>
        </a:p>
      </dgm:t>
    </dgm:pt>
    <dgm:pt modelId="{80EFB54F-1AC8-40D9-981D-4C85160A5799}" type="sibTrans" cxnId="{91AFA996-5E3B-401C-B400-E70DBD4A4AB6}">
      <dgm:prSet/>
      <dgm:spPr/>
      <dgm:t>
        <a:bodyPr/>
        <a:lstStyle/>
        <a:p>
          <a:endParaRPr lang="en-US"/>
        </a:p>
      </dgm:t>
    </dgm:pt>
    <dgm:pt modelId="{419DF63C-9792-4EF5-9125-1EEF4D07C33F}">
      <dgm:prSet custT="1"/>
      <dgm:spPr/>
      <dgm:t>
        <a:bodyPr/>
        <a:lstStyle/>
        <a:p>
          <a:r>
            <a:rPr lang="en-US" sz="2400" b="0" dirty="0" err="1" smtClean="0">
              <a:solidFill>
                <a:schemeClr val="bg1"/>
              </a:solidFill>
            </a:rPr>
            <a:t>Ṣe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àpẹẹrẹ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ìwà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ọmọlúàbí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endParaRPr lang="en-US" sz="2400" b="0" dirty="0">
            <a:solidFill>
              <a:schemeClr val="bg1"/>
            </a:solidFill>
          </a:endParaRPr>
        </a:p>
      </dgm:t>
    </dgm:pt>
    <dgm:pt modelId="{2B95E8EF-82FE-4F54-970D-D55C9AD8EC00}" type="parTrans" cxnId="{024B121E-3EE5-42C9-97D1-5E0D27C29DC3}">
      <dgm:prSet/>
      <dgm:spPr/>
      <dgm:t>
        <a:bodyPr/>
        <a:lstStyle/>
        <a:p>
          <a:endParaRPr lang="en-US"/>
        </a:p>
      </dgm:t>
    </dgm:pt>
    <dgm:pt modelId="{EA8773AB-BB82-4BF6-944E-80CD2086CE93}" type="sibTrans" cxnId="{024B121E-3EE5-42C9-97D1-5E0D27C29DC3}">
      <dgm:prSet/>
      <dgm:spPr/>
      <dgm:t>
        <a:bodyPr/>
        <a:lstStyle/>
        <a:p>
          <a:endParaRPr lang="en-US"/>
        </a:p>
      </dgm:t>
    </dgm:pt>
    <dgm:pt modelId="{1B1E513F-BEB7-483A-8F12-A8210AEF19E9}">
      <dgm:prSet custT="1"/>
      <dgm:spPr/>
      <dgm:t>
        <a:bodyPr/>
        <a:lstStyle/>
        <a:p>
          <a:r>
            <a:rPr lang="en-US" sz="2400" b="0" dirty="0" err="1" smtClean="0">
              <a:solidFill>
                <a:schemeClr val="bg1"/>
              </a:solidFill>
            </a:rPr>
            <a:t>Salaye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àwọn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anfaani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ìwà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ọmọlúàbí</a:t>
          </a:r>
          <a:endParaRPr lang="en-US" sz="2400" b="0" dirty="0">
            <a:solidFill>
              <a:schemeClr val="bg1"/>
            </a:solidFill>
          </a:endParaRPr>
        </a:p>
      </dgm:t>
    </dgm:pt>
    <dgm:pt modelId="{DB284026-3063-4705-B72C-ADE04469BE6D}" type="parTrans" cxnId="{9CD469EF-CF99-411A-B4B3-5B2C59AF684C}">
      <dgm:prSet/>
      <dgm:spPr/>
      <dgm:t>
        <a:bodyPr/>
        <a:lstStyle/>
        <a:p>
          <a:endParaRPr lang="en-US"/>
        </a:p>
      </dgm:t>
    </dgm:pt>
    <dgm:pt modelId="{D99C9B80-BA48-46B7-8B67-372E2AFD9E86}" type="sibTrans" cxnId="{9CD469EF-CF99-411A-B4B3-5B2C59AF684C}">
      <dgm:prSet/>
      <dgm:spPr/>
      <dgm:t>
        <a:bodyPr/>
        <a:lstStyle/>
        <a:p>
          <a:endParaRPr lang="en-US"/>
        </a:p>
      </dgm:t>
    </dgm:pt>
    <dgm:pt modelId="{F4A56385-3827-49D1-B533-953BA75136B7}">
      <dgm:prSet custT="1"/>
      <dgm:spPr/>
      <dgm:t>
        <a:bodyPr/>
        <a:lstStyle/>
        <a:p>
          <a:r>
            <a:rPr lang="en-US" sz="2400" b="0" dirty="0" err="1" smtClean="0">
              <a:solidFill>
                <a:schemeClr val="bg1"/>
              </a:solidFill>
            </a:rPr>
            <a:t>Sọ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iwulo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ìwà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ọmọlúàbí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ni</a:t>
          </a:r>
          <a:r>
            <a:rPr lang="en-US" sz="2400" b="0" dirty="0" smtClean="0">
              <a:solidFill>
                <a:schemeClr val="bg1"/>
              </a:solidFill>
            </a:rPr>
            <a:t> </a:t>
          </a:r>
          <a:r>
            <a:rPr lang="en-US" sz="2400" b="0" dirty="0" err="1" smtClean="0">
              <a:solidFill>
                <a:schemeClr val="bg1"/>
              </a:solidFill>
            </a:rPr>
            <a:t>awujọ</a:t>
          </a:r>
          <a:r>
            <a:rPr lang="en-US" sz="2400" b="0" dirty="0" smtClean="0">
              <a:solidFill>
                <a:schemeClr val="bg1"/>
              </a:solidFill>
            </a:rPr>
            <a:t>.</a:t>
          </a:r>
          <a:endParaRPr lang="en-US" sz="2400" b="0" dirty="0">
            <a:solidFill>
              <a:schemeClr val="bg1"/>
            </a:solidFill>
          </a:endParaRPr>
        </a:p>
      </dgm:t>
    </dgm:pt>
    <dgm:pt modelId="{5C6E35C5-B6D6-42D4-9FF2-63E3FEC1E45F}" type="parTrans" cxnId="{D572C096-14C8-487B-ABCD-6354192B80BA}">
      <dgm:prSet/>
      <dgm:spPr/>
      <dgm:t>
        <a:bodyPr/>
        <a:lstStyle/>
        <a:p>
          <a:endParaRPr lang="en-US"/>
        </a:p>
      </dgm:t>
    </dgm:pt>
    <dgm:pt modelId="{E866DA3A-B427-429E-A892-4812B432ED79}" type="sibTrans" cxnId="{D572C096-14C8-487B-ABCD-6354192B80BA}">
      <dgm:prSet/>
      <dgm:spPr/>
      <dgm:t>
        <a:bodyPr/>
        <a:lstStyle/>
        <a:p>
          <a:endParaRPr lang="en-US"/>
        </a:p>
      </dgm:t>
    </dgm:pt>
    <dgm:pt modelId="{05261D3E-3CC7-4C85-9E09-D67FC777908C}" type="pres">
      <dgm:prSet presAssocID="{162F69A6-0780-49EA-A6A8-3965C12489B2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5C6FE9B-AED9-47D9-807F-76A517615FC1}" type="pres">
      <dgm:prSet presAssocID="{30269CC2-8DD6-4402-82F3-18F164A732FF}" presName="compNode" presStyleCnt="0"/>
      <dgm:spPr/>
    </dgm:pt>
    <dgm:pt modelId="{99698387-9DF3-4127-A7DE-FCE3F05A3470}" type="pres">
      <dgm:prSet presAssocID="{30269CC2-8DD6-4402-82F3-18F164A732FF}" presName="bgRect" presStyleLbl="bgShp" presStyleIdx="0" presStyleCnt="5" custScaleX="100000" custLinFactNeighborX="-7043" custLinFactNeighborY="1413"/>
      <dgm:spPr>
        <a:prstGeom prst="rect">
          <a:avLst/>
        </a:prstGeom>
        <a:gradFill rotWithShape="0">
          <a:gsLst>
            <a:gs pos="0">
              <a:schemeClr val="tx1">
                <a:lumMod val="75000"/>
                <a:lumOff val="25000"/>
              </a:schemeClr>
            </a:gs>
            <a:gs pos="15929">
              <a:schemeClr val="tx1">
                <a:lumMod val="85000"/>
                <a:lumOff val="15000"/>
              </a:schemeClr>
            </a:gs>
            <a:gs pos="97000">
              <a:schemeClr val="tx1">
                <a:lumMod val="85000"/>
                <a:lumOff val="15000"/>
              </a:schemeClr>
            </a:gs>
            <a:gs pos="100000">
              <a:schemeClr val="accent2">
                <a:lumMod val="75000"/>
              </a:schemeClr>
            </a:gs>
          </a:gsLst>
          <a:lin ang="10800000" scaled="0"/>
        </a:gradFill>
      </dgm:spPr>
      <dgm:t>
        <a:bodyPr/>
        <a:lstStyle/>
        <a:p>
          <a:endParaRPr lang="en-US"/>
        </a:p>
      </dgm:t>
    </dgm:pt>
    <dgm:pt modelId="{B52E1101-E263-4511-8D8F-5A215C912C41}" type="pres">
      <dgm:prSet presAssocID="{30269CC2-8DD6-4402-82F3-18F164A732FF}" presName="iconRect" presStyleLbl="node1" presStyleIdx="0" presStyleCnt="5"/>
      <dgm:spPr>
        <a:noFill/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Ferry"/>
        </a:ext>
      </dgm:extLst>
    </dgm:pt>
    <dgm:pt modelId="{18EFBBAF-BD9F-4030-B8A4-57CCEB350921}" type="pres">
      <dgm:prSet presAssocID="{30269CC2-8DD6-4402-82F3-18F164A732FF}" presName="spaceRect" presStyleCnt="0"/>
      <dgm:spPr/>
    </dgm:pt>
    <dgm:pt modelId="{F113ED77-1650-49A8-987A-A13C2A50CEA5}" type="pres">
      <dgm:prSet presAssocID="{30269CC2-8DD6-4402-82F3-18F164A732FF}" presName="parTx" presStyleLbl="revTx" presStyleIdx="0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084D1940-F8FF-48AA-A0CA-908C7645C951}" type="pres">
      <dgm:prSet presAssocID="{2DAA2C1D-14F6-4BCA-B047-0B53ADD46F43}" presName="sibTrans" presStyleCnt="0"/>
      <dgm:spPr/>
    </dgm:pt>
    <dgm:pt modelId="{922A9066-91F0-4494-8CF8-01F8511B6028}" type="pres">
      <dgm:prSet presAssocID="{2B87ECDB-C552-42F6-9B52-6548A18B206B}" presName="compNode" presStyleCnt="0"/>
      <dgm:spPr/>
    </dgm:pt>
    <dgm:pt modelId="{FA3369E0-5B38-4FDD-A9F5-22B9810A03F7}" type="pres">
      <dgm:prSet presAssocID="{2B87ECDB-C552-42F6-9B52-6548A18B206B}" presName="bgRect" presStyleLbl="bgShp" presStyleIdx="1" presStyleCnt="5"/>
      <dgm:spPr>
        <a:xfrm>
          <a:off x="0" y="1249576"/>
          <a:ext cx="6791323" cy="995920"/>
        </a:xfrm>
        <a:prstGeom prst="rect">
          <a:avLst/>
        </a:prstGeom>
        <a:gradFill rotWithShape="0">
          <a:gsLst>
            <a:gs pos="0">
              <a:srgbClr val="000000">
                <a:lumMod val="75000"/>
                <a:lumOff val="25000"/>
              </a:srgbClr>
            </a:gs>
            <a:gs pos="15929">
              <a:srgbClr val="000000">
                <a:lumMod val="85000"/>
                <a:lumOff val="15000"/>
              </a:srgbClr>
            </a:gs>
            <a:gs pos="97000">
              <a:srgbClr val="000000">
                <a:lumMod val="85000"/>
                <a:lumOff val="15000"/>
              </a:srgbClr>
            </a:gs>
            <a:gs pos="100000">
              <a:srgbClr val="17B2D1">
                <a:lumMod val="75000"/>
              </a:srgbClr>
            </a:gs>
          </a:gsLst>
          <a:lin ang="10800000" scaled="0"/>
        </a:gradFill>
        <a:ln>
          <a:noFill/>
        </a:ln>
        <a:effectLst/>
      </dgm:spPr>
    </dgm:pt>
    <dgm:pt modelId="{FADE9C4E-BFE3-4374-BE2C-676ED238ACF2}" type="pres">
      <dgm:prSet presAssocID="{2B87ECDB-C552-42F6-9B52-6548A18B206B}" presName="iconRect" presStyleLbl="node1" presStyleIdx="1" presStyleCnt="5"/>
      <dgm:spPr>
        <a:blipFill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Education"/>
        </a:ext>
      </dgm:extLst>
    </dgm:pt>
    <dgm:pt modelId="{7000F0F2-143F-4CAE-BA6B-E9C401E5437A}" type="pres">
      <dgm:prSet presAssocID="{2B87ECDB-C552-42F6-9B52-6548A18B206B}" presName="spaceRect" presStyleCnt="0"/>
      <dgm:spPr/>
    </dgm:pt>
    <dgm:pt modelId="{AC018808-9CEA-4C61-8875-3E922AA167D7}" type="pres">
      <dgm:prSet presAssocID="{2B87ECDB-C552-42F6-9B52-6548A18B206B}" presName="parTx" presStyleLbl="revTx" presStyleIdx="1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CE46B6BD-FA9F-4C65-8E75-D8C24C71657B}" type="pres">
      <dgm:prSet presAssocID="{80EFB54F-1AC8-40D9-981D-4C85160A5799}" presName="sibTrans" presStyleCnt="0"/>
      <dgm:spPr/>
    </dgm:pt>
    <dgm:pt modelId="{B12160B6-4EC8-4B4D-A1B2-F7F5F2795F75}" type="pres">
      <dgm:prSet presAssocID="{419DF63C-9792-4EF5-9125-1EEF4D07C33F}" presName="compNode" presStyleCnt="0"/>
      <dgm:spPr/>
    </dgm:pt>
    <dgm:pt modelId="{DB8ABDAA-976A-4A84-A3C3-277080E19DCA}" type="pres">
      <dgm:prSet presAssocID="{419DF63C-9792-4EF5-9125-1EEF4D07C33F}" presName="bgRect" presStyleLbl="bgShp" presStyleIdx="2" presStyleCnt="5"/>
      <dgm:spPr>
        <a:xfrm>
          <a:off x="0" y="2494477"/>
          <a:ext cx="6791323" cy="995920"/>
        </a:xfrm>
        <a:prstGeom prst="rect">
          <a:avLst/>
        </a:prstGeom>
        <a:gradFill rotWithShape="0">
          <a:gsLst>
            <a:gs pos="0">
              <a:srgbClr val="000000">
                <a:lumMod val="75000"/>
                <a:lumOff val="25000"/>
              </a:srgbClr>
            </a:gs>
            <a:gs pos="15929">
              <a:srgbClr val="000000">
                <a:lumMod val="85000"/>
                <a:lumOff val="15000"/>
              </a:srgbClr>
            </a:gs>
            <a:gs pos="97000">
              <a:srgbClr val="000000">
                <a:lumMod val="85000"/>
                <a:lumOff val="15000"/>
              </a:srgbClr>
            </a:gs>
            <a:gs pos="100000">
              <a:srgbClr val="17B2D1">
                <a:lumMod val="75000"/>
              </a:srgbClr>
            </a:gs>
          </a:gsLst>
          <a:lin ang="10800000" scaled="0"/>
        </a:gradFill>
        <a:ln>
          <a:noFill/>
        </a:ln>
        <a:effectLst/>
      </dgm:spPr>
      <dgm:t>
        <a:bodyPr/>
        <a:lstStyle/>
        <a:p>
          <a:endParaRPr lang="en-US"/>
        </a:p>
      </dgm:t>
    </dgm:pt>
    <dgm:pt modelId="{D335376E-740A-4A47-BC5B-3381DE731CE0}" type="pres">
      <dgm:prSet presAssocID="{419DF63C-9792-4EF5-9125-1EEF4D07C33F}" presName="iconRect" presStyleLbl="node1" presStyleIdx="2" presStyleCnt="5"/>
      <dgm:spPr>
        <a:blipFill rotWithShape="1">
          <a:blip xmlns:r="http://schemas.openxmlformats.org/officeDocument/2006/relationships" r:embed="rId5"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/>
    </dgm:pt>
    <dgm:pt modelId="{BCDE90E0-E45B-4C79-BE60-A53702208276}" type="pres">
      <dgm:prSet presAssocID="{419DF63C-9792-4EF5-9125-1EEF4D07C33F}" presName="spaceRect" presStyleCnt="0"/>
      <dgm:spPr/>
    </dgm:pt>
    <dgm:pt modelId="{8409F791-340A-4625-9294-3E680D66DB63}" type="pres">
      <dgm:prSet presAssocID="{419DF63C-9792-4EF5-9125-1EEF4D07C33F}" presName="parTx" presStyleLbl="revTx" presStyleIdx="2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D4892BA4-47FA-499C-84FA-3A971E9AFE41}" type="pres">
      <dgm:prSet presAssocID="{EA8773AB-BB82-4BF6-944E-80CD2086CE93}" presName="sibTrans" presStyleCnt="0"/>
      <dgm:spPr/>
    </dgm:pt>
    <dgm:pt modelId="{390D1410-0CB7-44D5-903C-C35615DE86E1}" type="pres">
      <dgm:prSet presAssocID="{1B1E513F-BEB7-483A-8F12-A8210AEF19E9}" presName="compNode" presStyleCnt="0"/>
      <dgm:spPr/>
    </dgm:pt>
    <dgm:pt modelId="{C2FCE80A-DCA0-4D7F-8F72-19CB2337E588}" type="pres">
      <dgm:prSet presAssocID="{1B1E513F-BEB7-483A-8F12-A8210AEF19E9}" presName="bgRect" presStyleLbl="bgShp" presStyleIdx="3" presStyleCnt="5"/>
      <dgm:spPr>
        <a:xfrm>
          <a:off x="0" y="3739377"/>
          <a:ext cx="6791323" cy="995920"/>
        </a:xfrm>
        <a:prstGeom prst="rect">
          <a:avLst/>
        </a:prstGeom>
        <a:blipFill rotWithShape="0">
          <a:blip xmlns:r="http://schemas.openxmlformats.org/officeDocument/2006/relationships" r:embed="rId6"/>
          <a:stretch>
            <a:fillRect/>
          </a:stretch>
        </a:blipFill>
        <a:ln>
          <a:noFill/>
        </a:ln>
        <a:effectLst/>
      </dgm:spPr>
      <dgm:t>
        <a:bodyPr/>
        <a:lstStyle/>
        <a:p>
          <a:endParaRPr lang="en-US"/>
        </a:p>
      </dgm:t>
    </dgm:pt>
    <dgm:pt modelId="{1B0B9210-632F-4BB5-B140-1FA20D3CF123}" type="pres">
      <dgm:prSet presAssocID="{1B1E513F-BEB7-483A-8F12-A8210AEF19E9}" presName="iconRect" presStyleLbl="node1" presStyleIdx="3" presStyleCnt="5"/>
      <dgm:spPr>
        <a:blipFill rotWithShape="1">
          <a:blip xmlns:r="http://schemas.openxmlformats.org/officeDocument/2006/relationships" r:embed="rId5"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/>
    </dgm:pt>
    <dgm:pt modelId="{E9B85894-F3EF-4216-9DD4-962DCF409217}" type="pres">
      <dgm:prSet presAssocID="{1B1E513F-BEB7-483A-8F12-A8210AEF19E9}" presName="spaceRect" presStyleCnt="0"/>
      <dgm:spPr/>
    </dgm:pt>
    <dgm:pt modelId="{3CBA7321-E2AC-48FD-B351-CE3C9A4CE924}" type="pres">
      <dgm:prSet presAssocID="{1B1E513F-BEB7-483A-8F12-A8210AEF19E9}" presName="parTx" presStyleLbl="revTx" presStyleIdx="3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E25F319-BBA5-4820-B2FC-14F8D56BF078}" type="pres">
      <dgm:prSet presAssocID="{D99C9B80-BA48-46B7-8B67-372E2AFD9E86}" presName="sibTrans" presStyleCnt="0"/>
      <dgm:spPr/>
    </dgm:pt>
    <dgm:pt modelId="{A9DA4473-F7AD-4D05-A89E-4317469C9CAC}" type="pres">
      <dgm:prSet presAssocID="{F4A56385-3827-49D1-B533-953BA75136B7}" presName="compNode" presStyleCnt="0"/>
      <dgm:spPr/>
    </dgm:pt>
    <dgm:pt modelId="{343A76ED-9DD6-4B0A-830E-16ED952B3D06}" type="pres">
      <dgm:prSet presAssocID="{F4A56385-3827-49D1-B533-953BA75136B7}" presName="bgRect" presStyleLbl="bgShp" presStyleIdx="4" presStyleCnt="5"/>
      <dgm:spPr>
        <a:xfrm>
          <a:off x="0" y="4984278"/>
          <a:ext cx="6791323" cy="995920"/>
        </a:xfrm>
        <a:prstGeom prst="rect">
          <a:avLst/>
        </a:prstGeom>
        <a:gradFill rotWithShape="0">
          <a:gsLst>
            <a:gs pos="0">
              <a:srgbClr val="000000">
                <a:lumMod val="75000"/>
                <a:lumOff val="25000"/>
              </a:srgbClr>
            </a:gs>
            <a:gs pos="15929">
              <a:srgbClr val="000000">
                <a:lumMod val="85000"/>
                <a:lumOff val="15000"/>
              </a:srgbClr>
            </a:gs>
            <a:gs pos="97000">
              <a:srgbClr val="000000">
                <a:lumMod val="85000"/>
                <a:lumOff val="15000"/>
              </a:srgbClr>
            </a:gs>
            <a:gs pos="100000">
              <a:srgbClr val="17B2D1">
                <a:lumMod val="75000"/>
              </a:srgbClr>
            </a:gs>
          </a:gsLst>
          <a:lin ang="10800000" scaled="0"/>
        </a:gradFill>
        <a:ln>
          <a:noFill/>
        </a:ln>
        <a:effectLst/>
      </dgm:spPr>
    </dgm:pt>
    <dgm:pt modelId="{C21BED67-1F13-4312-815B-B5C34DAA27F9}" type="pres">
      <dgm:prSet presAssocID="{F4A56385-3827-49D1-B533-953BA75136B7}" presName="iconRect" presStyleLbl="node1" presStyleIdx="4" presStyleCnt="5"/>
      <dgm:spPr>
        <a:blipFill rotWithShape="1">
          <a:blip xmlns:r="http://schemas.openxmlformats.org/officeDocument/2006/relationships" r:embed="rId5"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Footer"/>
        </a:ext>
      </dgm:extLst>
    </dgm:pt>
    <dgm:pt modelId="{8854FDB6-04FD-4DEB-9AB6-DDB7E532A353}" type="pres">
      <dgm:prSet presAssocID="{F4A56385-3827-49D1-B533-953BA75136B7}" presName="spaceRect" presStyleCnt="0"/>
      <dgm:spPr/>
    </dgm:pt>
    <dgm:pt modelId="{9260EF14-C09B-4543-88B7-7F45704CBA36}" type="pres">
      <dgm:prSet presAssocID="{F4A56385-3827-49D1-B533-953BA75136B7}" presName="parTx" presStyleLbl="revTx" presStyleIdx="4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D7E7903A-483E-4876-8C77-EEB10661B95B}" type="presOf" srcId="{1B1E513F-BEB7-483A-8F12-A8210AEF19E9}" destId="{3CBA7321-E2AC-48FD-B351-CE3C9A4CE924}" srcOrd="0" destOrd="0" presId="urn:microsoft.com/office/officeart/2018/2/layout/IconVerticalSolidList"/>
    <dgm:cxn modelId="{7F77D1ED-2343-4635-9FDF-CF5C9D2B3315}" type="presOf" srcId="{162F69A6-0780-49EA-A6A8-3965C12489B2}" destId="{05261D3E-3CC7-4C85-9E09-D67FC777908C}" srcOrd="0" destOrd="0" presId="urn:microsoft.com/office/officeart/2018/2/layout/IconVerticalSolidList"/>
    <dgm:cxn modelId="{813C1BD6-5A4A-43F4-8BF7-0645F72381AA}" srcId="{162F69A6-0780-49EA-A6A8-3965C12489B2}" destId="{30269CC2-8DD6-4402-82F3-18F164A732FF}" srcOrd="0" destOrd="0" parTransId="{4A8A3B18-A3DE-475C-8BF1-FB4B84DDA43B}" sibTransId="{2DAA2C1D-14F6-4BCA-B047-0B53ADD46F43}"/>
    <dgm:cxn modelId="{9CD469EF-CF99-411A-B4B3-5B2C59AF684C}" srcId="{162F69A6-0780-49EA-A6A8-3965C12489B2}" destId="{1B1E513F-BEB7-483A-8F12-A8210AEF19E9}" srcOrd="3" destOrd="0" parTransId="{DB284026-3063-4705-B72C-ADE04469BE6D}" sibTransId="{D99C9B80-BA48-46B7-8B67-372E2AFD9E86}"/>
    <dgm:cxn modelId="{C9B7BD43-67DC-4CD4-86B0-92B8BFA59068}" type="presOf" srcId="{2B87ECDB-C552-42F6-9B52-6548A18B206B}" destId="{AC018808-9CEA-4C61-8875-3E922AA167D7}" srcOrd="0" destOrd="0" presId="urn:microsoft.com/office/officeart/2018/2/layout/IconVerticalSolidList"/>
    <dgm:cxn modelId="{024B121E-3EE5-42C9-97D1-5E0D27C29DC3}" srcId="{162F69A6-0780-49EA-A6A8-3965C12489B2}" destId="{419DF63C-9792-4EF5-9125-1EEF4D07C33F}" srcOrd="2" destOrd="0" parTransId="{2B95E8EF-82FE-4F54-970D-D55C9AD8EC00}" sibTransId="{EA8773AB-BB82-4BF6-944E-80CD2086CE93}"/>
    <dgm:cxn modelId="{92648A4D-7D0D-48F5-96E4-BF8EC541B3A9}" type="presOf" srcId="{419DF63C-9792-4EF5-9125-1EEF4D07C33F}" destId="{8409F791-340A-4625-9294-3E680D66DB63}" srcOrd="0" destOrd="0" presId="urn:microsoft.com/office/officeart/2018/2/layout/IconVerticalSolidList"/>
    <dgm:cxn modelId="{D572C096-14C8-487B-ABCD-6354192B80BA}" srcId="{162F69A6-0780-49EA-A6A8-3965C12489B2}" destId="{F4A56385-3827-49D1-B533-953BA75136B7}" srcOrd="4" destOrd="0" parTransId="{5C6E35C5-B6D6-42D4-9FF2-63E3FEC1E45F}" sibTransId="{E866DA3A-B427-429E-A892-4812B432ED79}"/>
    <dgm:cxn modelId="{91AFA996-5E3B-401C-B400-E70DBD4A4AB6}" srcId="{162F69A6-0780-49EA-A6A8-3965C12489B2}" destId="{2B87ECDB-C552-42F6-9B52-6548A18B206B}" srcOrd="1" destOrd="0" parTransId="{0DC560D9-C62C-41BA-8D68-CB78933BFF0C}" sibTransId="{80EFB54F-1AC8-40D9-981D-4C85160A5799}"/>
    <dgm:cxn modelId="{DF18896F-7F42-4500-8AD0-6181E8694E28}" type="presOf" srcId="{F4A56385-3827-49D1-B533-953BA75136B7}" destId="{9260EF14-C09B-4543-88B7-7F45704CBA36}" srcOrd="0" destOrd="0" presId="urn:microsoft.com/office/officeart/2018/2/layout/IconVerticalSolidList"/>
    <dgm:cxn modelId="{175EB5FF-CD0E-4495-8FA8-F19D1233730A}" type="presOf" srcId="{30269CC2-8DD6-4402-82F3-18F164A732FF}" destId="{F113ED77-1650-49A8-987A-A13C2A50CEA5}" srcOrd="0" destOrd="0" presId="urn:microsoft.com/office/officeart/2018/2/layout/IconVerticalSolidList"/>
    <dgm:cxn modelId="{B6784D09-C55E-4568-A257-9A4C076E72A2}" type="presParOf" srcId="{05261D3E-3CC7-4C85-9E09-D67FC777908C}" destId="{25C6FE9B-AED9-47D9-807F-76A517615FC1}" srcOrd="0" destOrd="0" presId="urn:microsoft.com/office/officeart/2018/2/layout/IconVerticalSolidList"/>
    <dgm:cxn modelId="{918FF3CA-876D-40FA-841A-AB5A28A77ED2}" type="presParOf" srcId="{25C6FE9B-AED9-47D9-807F-76A517615FC1}" destId="{99698387-9DF3-4127-A7DE-FCE3F05A3470}" srcOrd="0" destOrd="0" presId="urn:microsoft.com/office/officeart/2018/2/layout/IconVerticalSolidList"/>
    <dgm:cxn modelId="{9E8C0B32-A7B3-460A-83CF-493652F6403A}" type="presParOf" srcId="{25C6FE9B-AED9-47D9-807F-76A517615FC1}" destId="{B52E1101-E263-4511-8D8F-5A215C912C41}" srcOrd="1" destOrd="0" presId="urn:microsoft.com/office/officeart/2018/2/layout/IconVerticalSolidList"/>
    <dgm:cxn modelId="{BF3562AE-51B6-4827-AC2A-02A6C7EE6F5E}" type="presParOf" srcId="{25C6FE9B-AED9-47D9-807F-76A517615FC1}" destId="{18EFBBAF-BD9F-4030-B8A4-57CCEB350921}" srcOrd="2" destOrd="0" presId="urn:microsoft.com/office/officeart/2018/2/layout/IconVerticalSolidList"/>
    <dgm:cxn modelId="{04E3ADEA-CCED-42DB-834F-C02041D4F81B}" type="presParOf" srcId="{25C6FE9B-AED9-47D9-807F-76A517615FC1}" destId="{F113ED77-1650-49A8-987A-A13C2A50CEA5}" srcOrd="3" destOrd="0" presId="urn:microsoft.com/office/officeart/2018/2/layout/IconVerticalSolidList"/>
    <dgm:cxn modelId="{F6438E6C-D016-4A64-9005-13CAA2685ADD}" type="presParOf" srcId="{05261D3E-3CC7-4C85-9E09-D67FC777908C}" destId="{084D1940-F8FF-48AA-A0CA-908C7645C951}" srcOrd="1" destOrd="0" presId="urn:microsoft.com/office/officeart/2018/2/layout/IconVerticalSolidList"/>
    <dgm:cxn modelId="{CEB88A46-381C-4FB3-B5C2-36F0205865FC}" type="presParOf" srcId="{05261D3E-3CC7-4C85-9E09-D67FC777908C}" destId="{922A9066-91F0-4494-8CF8-01F8511B6028}" srcOrd="2" destOrd="0" presId="urn:microsoft.com/office/officeart/2018/2/layout/IconVerticalSolidList"/>
    <dgm:cxn modelId="{D1B45BFC-BE7D-41A5-ACF1-DDC855C4E453}" type="presParOf" srcId="{922A9066-91F0-4494-8CF8-01F8511B6028}" destId="{FA3369E0-5B38-4FDD-A9F5-22B9810A03F7}" srcOrd="0" destOrd="0" presId="urn:microsoft.com/office/officeart/2018/2/layout/IconVerticalSolidList"/>
    <dgm:cxn modelId="{4643A976-3E27-4CAA-B7FC-B0B83CAF8B1F}" type="presParOf" srcId="{922A9066-91F0-4494-8CF8-01F8511B6028}" destId="{FADE9C4E-BFE3-4374-BE2C-676ED238ACF2}" srcOrd="1" destOrd="0" presId="urn:microsoft.com/office/officeart/2018/2/layout/IconVerticalSolidList"/>
    <dgm:cxn modelId="{D766C06F-7B8D-459C-9FB9-C58229C29760}" type="presParOf" srcId="{922A9066-91F0-4494-8CF8-01F8511B6028}" destId="{7000F0F2-143F-4CAE-BA6B-E9C401E5437A}" srcOrd="2" destOrd="0" presId="urn:microsoft.com/office/officeart/2018/2/layout/IconVerticalSolidList"/>
    <dgm:cxn modelId="{150742EF-413B-4B94-8C6E-7E0DC782FB81}" type="presParOf" srcId="{922A9066-91F0-4494-8CF8-01F8511B6028}" destId="{AC018808-9CEA-4C61-8875-3E922AA167D7}" srcOrd="3" destOrd="0" presId="urn:microsoft.com/office/officeart/2018/2/layout/IconVerticalSolidList"/>
    <dgm:cxn modelId="{8C73B2A2-55AA-4BE8-A101-760B33AD8140}" type="presParOf" srcId="{05261D3E-3CC7-4C85-9E09-D67FC777908C}" destId="{CE46B6BD-FA9F-4C65-8E75-D8C24C71657B}" srcOrd="3" destOrd="0" presId="urn:microsoft.com/office/officeart/2018/2/layout/IconVerticalSolidList"/>
    <dgm:cxn modelId="{18BE3019-0E90-4C32-A988-157009864AD2}" type="presParOf" srcId="{05261D3E-3CC7-4C85-9E09-D67FC777908C}" destId="{B12160B6-4EC8-4B4D-A1B2-F7F5F2795F75}" srcOrd="4" destOrd="0" presId="urn:microsoft.com/office/officeart/2018/2/layout/IconVerticalSolidList"/>
    <dgm:cxn modelId="{2EEC68C7-29BF-4C02-91C1-17C5C78737B5}" type="presParOf" srcId="{B12160B6-4EC8-4B4D-A1B2-F7F5F2795F75}" destId="{DB8ABDAA-976A-4A84-A3C3-277080E19DCA}" srcOrd="0" destOrd="0" presId="urn:microsoft.com/office/officeart/2018/2/layout/IconVerticalSolidList"/>
    <dgm:cxn modelId="{F1D89C2A-76D1-4569-963D-1C92D0A16E1C}" type="presParOf" srcId="{B12160B6-4EC8-4B4D-A1B2-F7F5F2795F75}" destId="{D335376E-740A-4A47-BC5B-3381DE731CE0}" srcOrd="1" destOrd="0" presId="urn:microsoft.com/office/officeart/2018/2/layout/IconVerticalSolidList"/>
    <dgm:cxn modelId="{4E76AE4D-E418-463B-994D-6DDD4BE738C0}" type="presParOf" srcId="{B12160B6-4EC8-4B4D-A1B2-F7F5F2795F75}" destId="{BCDE90E0-E45B-4C79-BE60-A53702208276}" srcOrd="2" destOrd="0" presId="urn:microsoft.com/office/officeart/2018/2/layout/IconVerticalSolidList"/>
    <dgm:cxn modelId="{A3104C94-C425-4DC0-8A01-7FDFF0F35AAA}" type="presParOf" srcId="{B12160B6-4EC8-4B4D-A1B2-F7F5F2795F75}" destId="{8409F791-340A-4625-9294-3E680D66DB63}" srcOrd="3" destOrd="0" presId="urn:microsoft.com/office/officeart/2018/2/layout/IconVerticalSolidList"/>
    <dgm:cxn modelId="{605473B3-8AA5-4EE0-BFBA-3AB749038A35}" type="presParOf" srcId="{05261D3E-3CC7-4C85-9E09-D67FC777908C}" destId="{D4892BA4-47FA-499C-84FA-3A971E9AFE41}" srcOrd="5" destOrd="0" presId="urn:microsoft.com/office/officeart/2018/2/layout/IconVerticalSolidList"/>
    <dgm:cxn modelId="{CC9F31C5-774B-4FC3-9646-7E0EFDB54727}" type="presParOf" srcId="{05261D3E-3CC7-4C85-9E09-D67FC777908C}" destId="{390D1410-0CB7-44D5-903C-C35615DE86E1}" srcOrd="6" destOrd="0" presId="urn:microsoft.com/office/officeart/2018/2/layout/IconVerticalSolidList"/>
    <dgm:cxn modelId="{34A9E1BF-6D83-4701-9E7B-CBCD8074AEAA}" type="presParOf" srcId="{390D1410-0CB7-44D5-903C-C35615DE86E1}" destId="{C2FCE80A-DCA0-4D7F-8F72-19CB2337E588}" srcOrd="0" destOrd="0" presId="urn:microsoft.com/office/officeart/2018/2/layout/IconVerticalSolidList"/>
    <dgm:cxn modelId="{2682A58B-536A-49D1-A507-E48E245F1609}" type="presParOf" srcId="{390D1410-0CB7-44D5-903C-C35615DE86E1}" destId="{1B0B9210-632F-4BB5-B140-1FA20D3CF123}" srcOrd="1" destOrd="0" presId="urn:microsoft.com/office/officeart/2018/2/layout/IconVerticalSolidList"/>
    <dgm:cxn modelId="{59D669F7-8B16-4888-95F6-5986C0AFE631}" type="presParOf" srcId="{390D1410-0CB7-44D5-903C-C35615DE86E1}" destId="{E9B85894-F3EF-4216-9DD4-962DCF409217}" srcOrd="2" destOrd="0" presId="urn:microsoft.com/office/officeart/2018/2/layout/IconVerticalSolidList"/>
    <dgm:cxn modelId="{BD8D7B70-D5A5-475A-9EAE-2DF74A65E7A7}" type="presParOf" srcId="{390D1410-0CB7-44D5-903C-C35615DE86E1}" destId="{3CBA7321-E2AC-48FD-B351-CE3C9A4CE924}" srcOrd="3" destOrd="0" presId="urn:microsoft.com/office/officeart/2018/2/layout/IconVerticalSolidList"/>
    <dgm:cxn modelId="{A54D5403-F787-4964-8489-63C75BE2EFB6}" type="presParOf" srcId="{05261D3E-3CC7-4C85-9E09-D67FC777908C}" destId="{5E25F319-BBA5-4820-B2FC-14F8D56BF078}" srcOrd="7" destOrd="0" presId="urn:microsoft.com/office/officeart/2018/2/layout/IconVerticalSolidList"/>
    <dgm:cxn modelId="{B5AAF852-AE2E-40BE-BC22-1382A2AD5A44}" type="presParOf" srcId="{05261D3E-3CC7-4C85-9E09-D67FC777908C}" destId="{A9DA4473-F7AD-4D05-A89E-4317469C9CAC}" srcOrd="8" destOrd="0" presId="urn:microsoft.com/office/officeart/2018/2/layout/IconVerticalSolidList"/>
    <dgm:cxn modelId="{80161854-1670-4BD7-9912-A0DFE5201001}" type="presParOf" srcId="{A9DA4473-F7AD-4D05-A89E-4317469C9CAC}" destId="{343A76ED-9DD6-4B0A-830E-16ED952B3D06}" srcOrd="0" destOrd="0" presId="urn:microsoft.com/office/officeart/2018/2/layout/IconVerticalSolidList"/>
    <dgm:cxn modelId="{17AEC66B-BBFF-4EF5-B894-6B5A992F362F}" type="presParOf" srcId="{A9DA4473-F7AD-4D05-A89E-4317469C9CAC}" destId="{C21BED67-1F13-4312-815B-B5C34DAA27F9}" srcOrd="1" destOrd="0" presId="urn:microsoft.com/office/officeart/2018/2/layout/IconVerticalSolidList"/>
    <dgm:cxn modelId="{D35FF1B4-6B78-4ECE-976F-17DFD749DB9F}" type="presParOf" srcId="{A9DA4473-F7AD-4D05-A89E-4317469C9CAC}" destId="{8854FDB6-04FD-4DEB-9AB6-DDB7E532A353}" srcOrd="2" destOrd="0" presId="urn:microsoft.com/office/officeart/2018/2/layout/IconVerticalSolidList"/>
    <dgm:cxn modelId="{00C148E5-B634-4CBF-973D-0F5A3C5E09C8}" type="presParOf" srcId="{A9DA4473-F7AD-4D05-A89E-4317469C9CAC}" destId="{9260EF14-C09B-4543-88B7-7F45704CBA3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74219-EC9E-4267-A04D-B18EE847387A}">
      <dsp:nvSpPr>
        <dsp:cNvPr id="0" name=""/>
        <dsp:cNvSpPr/>
      </dsp:nvSpPr>
      <dsp:spPr>
        <a:xfrm>
          <a:off x="0" y="842562"/>
          <a:ext cx="6156323" cy="429975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7799" tIns="1353820" rIns="477799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accent2"/>
            </a:buClr>
            <a:buFont typeface="Wingdings" panose="05000000000000000000" pitchFamily="2" charset="2"/>
            <a:buChar char="••"/>
          </a:pPr>
          <a:endParaRPr lang="en-US" sz="2800" kern="1200" dirty="0">
            <a:solidFill>
              <a:schemeClr val="bg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b="1" kern="1200" dirty="0" err="1" smtClean="0">
              <a:solidFill>
                <a:schemeClr val="bg1"/>
              </a:solidFill>
            </a:rPr>
            <a:t>Ìtumò</a:t>
          </a:r>
          <a:r>
            <a:rPr lang="en-US" sz="3600" b="1" kern="1200" dirty="0" smtClean="0">
              <a:solidFill>
                <a:schemeClr val="bg1"/>
              </a:solidFill>
            </a:rPr>
            <a:t> </a:t>
          </a:r>
          <a:r>
            <a:rPr lang="en-US" sz="3600" b="1" kern="1200" dirty="0" err="1" smtClean="0">
              <a:solidFill>
                <a:schemeClr val="bg1"/>
              </a:solidFill>
            </a:rPr>
            <a:t>ìwà</a:t>
          </a:r>
          <a:r>
            <a:rPr lang="en-US" sz="3600" b="1" kern="1200" dirty="0" smtClean="0">
              <a:solidFill>
                <a:schemeClr val="bg1"/>
              </a:solidFill>
            </a:rPr>
            <a:t> </a:t>
          </a:r>
          <a:r>
            <a:rPr lang="en-US" sz="3600" b="1" kern="1200" dirty="0" err="1" smtClean="0">
              <a:solidFill>
                <a:schemeClr val="bg1"/>
              </a:solidFill>
            </a:rPr>
            <a:t>ọmọlúàbí</a:t>
          </a:r>
          <a:endParaRPr lang="en-US" sz="3600" kern="1200" dirty="0">
            <a:solidFill>
              <a:schemeClr val="bg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b="1" kern="1200" dirty="0" err="1" smtClean="0">
              <a:solidFill>
                <a:schemeClr val="bg1"/>
              </a:solidFill>
            </a:rPr>
            <a:t>Àpẹẹrẹ</a:t>
          </a:r>
          <a:r>
            <a:rPr lang="en-US" sz="3600" b="1" kern="1200" dirty="0" smtClean="0">
              <a:solidFill>
                <a:schemeClr val="bg1"/>
              </a:solidFill>
            </a:rPr>
            <a:t> </a:t>
          </a:r>
          <a:r>
            <a:rPr lang="en-US" sz="3600" b="1" kern="1200" dirty="0" err="1" smtClean="0">
              <a:solidFill>
                <a:schemeClr val="bg1"/>
              </a:solidFill>
            </a:rPr>
            <a:t>ìwà</a:t>
          </a:r>
          <a:r>
            <a:rPr lang="en-US" sz="3600" b="1" kern="1200" dirty="0" smtClean="0">
              <a:solidFill>
                <a:schemeClr val="bg1"/>
              </a:solidFill>
            </a:rPr>
            <a:t> </a:t>
          </a:r>
          <a:r>
            <a:rPr lang="en-US" sz="3600" b="1" kern="1200" dirty="0" err="1" smtClean="0">
              <a:solidFill>
                <a:schemeClr val="bg1"/>
              </a:solidFill>
            </a:rPr>
            <a:t>ọmọlúàbí</a:t>
          </a:r>
          <a:r>
            <a:rPr lang="en-US" sz="3600" b="1" kern="1200" dirty="0" smtClean="0">
              <a:solidFill>
                <a:schemeClr val="bg1"/>
              </a:solidFill>
            </a:rPr>
            <a:t> </a:t>
          </a:r>
          <a:endParaRPr lang="en-US" sz="3600" kern="1200" dirty="0">
            <a:solidFill>
              <a:schemeClr val="bg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b="1" kern="1200" dirty="0" err="1" smtClean="0">
              <a:solidFill>
                <a:schemeClr val="bg1"/>
              </a:solidFill>
            </a:rPr>
            <a:t>Anfaani</a:t>
          </a:r>
          <a:r>
            <a:rPr lang="en-US" sz="3600" b="1" kern="1200" dirty="0" smtClean="0">
              <a:solidFill>
                <a:schemeClr val="bg1"/>
              </a:solidFill>
            </a:rPr>
            <a:t> </a:t>
          </a:r>
          <a:r>
            <a:rPr lang="en-US" sz="3600" b="1" kern="1200" dirty="0" err="1" smtClean="0">
              <a:solidFill>
                <a:schemeClr val="bg1"/>
              </a:solidFill>
            </a:rPr>
            <a:t>ìwà</a:t>
          </a:r>
          <a:r>
            <a:rPr lang="en-US" sz="3600" b="1" kern="1200" dirty="0" smtClean="0">
              <a:solidFill>
                <a:schemeClr val="bg1"/>
              </a:solidFill>
            </a:rPr>
            <a:t> </a:t>
          </a:r>
          <a:r>
            <a:rPr lang="en-US" sz="3600" b="1" kern="1200" dirty="0" err="1" smtClean="0">
              <a:solidFill>
                <a:schemeClr val="bg1"/>
              </a:solidFill>
            </a:rPr>
            <a:t>ọmọlúàbí</a:t>
          </a:r>
          <a:endParaRPr lang="en-US" sz="3600" kern="1200" dirty="0">
            <a:solidFill>
              <a:schemeClr val="bg1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b="1" kern="1200" dirty="0" err="1" smtClean="0">
              <a:solidFill>
                <a:schemeClr val="bg1"/>
              </a:solidFill>
            </a:rPr>
            <a:t>Ìwúlò</a:t>
          </a:r>
          <a:r>
            <a:rPr lang="en-US" sz="3600" b="1" kern="1200" dirty="0" smtClean="0">
              <a:solidFill>
                <a:schemeClr val="bg1"/>
              </a:solidFill>
            </a:rPr>
            <a:t> </a:t>
          </a:r>
          <a:r>
            <a:rPr lang="en-US" sz="3600" b="1" kern="1200" dirty="0" err="1" smtClean="0">
              <a:solidFill>
                <a:schemeClr val="bg1"/>
              </a:solidFill>
            </a:rPr>
            <a:t>ọmọlúàbí</a:t>
          </a:r>
          <a:r>
            <a:rPr lang="en-US" sz="3600" b="1" kern="1200" dirty="0" smtClean="0">
              <a:solidFill>
                <a:schemeClr val="bg1"/>
              </a:solidFill>
            </a:rPr>
            <a:t> </a:t>
          </a:r>
          <a:r>
            <a:rPr lang="en-US" sz="3600" b="1" kern="1200" dirty="0" err="1" smtClean="0">
              <a:solidFill>
                <a:schemeClr val="bg1"/>
              </a:solidFill>
            </a:rPr>
            <a:t>ni</a:t>
          </a:r>
          <a:r>
            <a:rPr lang="en-US" sz="3600" b="1" kern="1200" dirty="0" smtClean="0">
              <a:solidFill>
                <a:schemeClr val="bg1"/>
              </a:solidFill>
            </a:rPr>
            <a:t> </a:t>
          </a:r>
          <a:r>
            <a:rPr lang="en-US" sz="3600" b="1" kern="1200" dirty="0" err="1" smtClean="0">
              <a:solidFill>
                <a:schemeClr val="bg1"/>
              </a:solidFill>
            </a:rPr>
            <a:t>àwùjọ</a:t>
          </a:r>
          <a:r>
            <a:rPr lang="en-US" sz="3600" b="1" kern="1200" dirty="0" smtClean="0">
              <a:solidFill>
                <a:schemeClr val="bg1"/>
              </a:solidFill>
            </a:rPr>
            <a:t>.</a:t>
          </a:r>
          <a:endParaRPr lang="en-US" sz="3600" kern="1200" dirty="0">
            <a:solidFill>
              <a:schemeClr val="bg1"/>
            </a:solidFill>
          </a:endParaRPr>
        </a:p>
      </dsp:txBody>
      <dsp:txXfrm>
        <a:off x="0" y="842562"/>
        <a:ext cx="6156323" cy="4299750"/>
      </dsp:txXfrm>
    </dsp:sp>
    <dsp:sp modelId="{8EFCDC49-2431-44A7-9E88-01190BAF5B19}">
      <dsp:nvSpPr>
        <dsp:cNvPr id="0" name=""/>
        <dsp:cNvSpPr/>
      </dsp:nvSpPr>
      <dsp:spPr>
        <a:xfrm>
          <a:off x="518848" y="1637847"/>
          <a:ext cx="4309426" cy="642414"/>
        </a:xfrm>
        <a:prstGeom prst="rect">
          <a:avLst/>
        </a:prstGeom>
        <a:noFill/>
        <a:ln w="22225" cap="flat" cmpd="sng" algn="ctr">
          <a:solidFill>
            <a:schemeClr val="accent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2886" tIns="0" rIns="162886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solidFill>
                <a:schemeClr val="bg1"/>
              </a:solidFill>
              <a:latin typeface="Algerian" panose="04020705040A02060702" pitchFamily="82" charset="0"/>
            </a:rPr>
            <a:t>ÀKÓÓNÚ IṢẸ (CONTENT)</a:t>
          </a:r>
          <a:endParaRPr lang="en-US" sz="2800" b="1" kern="1200" dirty="0">
            <a:solidFill>
              <a:schemeClr val="bg1"/>
            </a:solidFill>
            <a:latin typeface="Algerian" panose="04020705040A02060702" pitchFamily="82" charset="0"/>
          </a:endParaRPr>
        </a:p>
      </dsp:txBody>
      <dsp:txXfrm>
        <a:off x="518848" y="1637847"/>
        <a:ext cx="4309426" cy="6424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698387-9DF3-4127-A7DE-FCE3F05A3470}">
      <dsp:nvSpPr>
        <dsp:cNvPr id="0" name=""/>
        <dsp:cNvSpPr/>
      </dsp:nvSpPr>
      <dsp:spPr>
        <a:xfrm>
          <a:off x="0" y="18748"/>
          <a:ext cx="7254386" cy="995920"/>
        </a:xfrm>
        <a:prstGeom prst="rect">
          <a:avLst/>
        </a:prstGeom>
        <a:gradFill rotWithShape="0">
          <a:gsLst>
            <a:gs pos="0">
              <a:schemeClr val="tx1">
                <a:lumMod val="75000"/>
                <a:lumOff val="25000"/>
              </a:schemeClr>
            </a:gs>
            <a:gs pos="15929">
              <a:schemeClr val="tx1">
                <a:lumMod val="85000"/>
                <a:lumOff val="15000"/>
              </a:schemeClr>
            </a:gs>
            <a:gs pos="97000">
              <a:schemeClr val="tx1">
                <a:lumMod val="85000"/>
                <a:lumOff val="15000"/>
              </a:schemeClr>
            </a:gs>
            <a:gs pos="100000">
              <a:schemeClr val="accent2">
                <a:lumMod val="75000"/>
              </a:schemeClr>
            </a:gs>
          </a:gsLst>
          <a:lin ang="108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2E1101-E263-4511-8D8F-5A215C912C41}">
      <dsp:nvSpPr>
        <dsp:cNvPr id="0" name=""/>
        <dsp:cNvSpPr/>
      </dsp:nvSpPr>
      <dsp:spPr>
        <a:xfrm>
          <a:off x="301265" y="228757"/>
          <a:ext cx="547756" cy="54775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13ED77-1650-49A8-987A-A13C2A50CEA5}">
      <dsp:nvSpPr>
        <dsp:cNvPr id="0" name=""/>
        <dsp:cNvSpPr/>
      </dsp:nvSpPr>
      <dsp:spPr>
        <a:xfrm>
          <a:off x="1150288" y="4675"/>
          <a:ext cx="6104097" cy="995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402" tIns="105402" rIns="105402" bIns="105402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rgbClr val="FF0000"/>
              </a:solidFill>
              <a:latin typeface="Lucida Calligraphy" panose="03010101010101010101" pitchFamily="66" charset="0"/>
            </a:rPr>
            <a:t>Ni </a:t>
          </a:r>
          <a:r>
            <a:rPr lang="en-US" sz="1800" b="1" kern="1200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opin</a:t>
          </a:r>
          <a:r>
            <a:rPr lang="en-US" sz="1800" b="1" kern="1200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kern="1200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idanileko</a:t>
          </a:r>
          <a:r>
            <a:rPr lang="en-US" sz="1800" b="1" kern="1200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kern="1200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yìí</a:t>
          </a:r>
          <a:r>
            <a:rPr lang="en-US" sz="1800" b="1" kern="1200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kern="1200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awọn</a:t>
          </a:r>
          <a:r>
            <a:rPr lang="en-US" sz="1800" b="1" kern="1200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kern="1200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akẹẹkọ</a:t>
          </a:r>
          <a:r>
            <a:rPr lang="en-US" sz="1800" b="1" kern="1200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kern="1200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yóó</a:t>
          </a:r>
          <a:r>
            <a:rPr lang="en-US" sz="1800" b="1" kern="1200" dirty="0" smtClean="0">
              <a:solidFill>
                <a:srgbClr val="FF0000"/>
              </a:solidFill>
              <a:latin typeface="Lucida Calligraphy" panose="03010101010101010101" pitchFamily="66" charset="0"/>
            </a:rPr>
            <a:t> </a:t>
          </a:r>
          <a:r>
            <a:rPr lang="en-US" sz="1800" b="1" kern="1200" dirty="0" err="1" smtClean="0">
              <a:solidFill>
                <a:srgbClr val="FF0000"/>
              </a:solidFill>
              <a:latin typeface="Lucida Calligraphy" panose="03010101010101010101" pitchFamily="66" charset="0"/>
            </a:rPr>
            <a:t>lé</a:t>
          </a:r>
          <a:endParaRPr lang="en-US" sz="1800" kern="1200" dirty="0">
            <a:solidFill>
              <a:srgbClr val="FF0000"/>
            </a:solidFill>
            <a:latin typeface="Lucida Calligraphy" panose="03010101010101010101" pitchFamily="66" charset="0"/>
          </a:endParaRPr>
        </a:p>
      </dsp:txBody>
      <dsp:txXfrm>
        <a:off x="1150288" y="4675"/>
        <a:ext cx="6104097" cy="995920"/>
      </dsp:txXfrm>
    </dsp:sp>
    <dsp:sp modelId="{FA3369E0-5B38-4FDD-A9F5-22B9810A03F7}">
      <dsp:nvSpPr>
        <dsp:cNvPr id="0" name=""/>
        <dsp:cNvSpPr/>
      </dsp:nvSpPr>
      <dsp:spPr>
        <a:xfrm>
          <a:off x="0" y="1249576"/>
          <a:ext cx="7254386" cy="995920"/>
        </a:xfrm>
        <a:prstGeom prst="rect">
          <a:avLst/>
        </a:prstGeom>
        <a:gradFill rotWithShape="0">
          <a:gsLst>
            <a:gs pos="0">
              <a:srgbClr val="000000">
                <a:lumMod val="75000"/>
                <a:lumOff val="25000"/>
              </a:srgbClr>
            </a:gs>
            <a:gs pos="15929">
              <a:srgbClr val="000000">
                <a:lumMod val="85000"/>
                <a:lumOff val="15000"/>
              </a:srgbClr>
            </a:gs>
            <a:gs pos="97000">
              <a:srgbClr val="000000">
                <a:lumMod val="85000"/>
                <a:lumOff val="15000"/>
              </a:srgbClr>
            </a:gs>
            <a:gs pos="100000">
              <a:srgbClr val="17B2D1">
                <a:lumMod val="75000"/>
              </a:srgbClr>
            </a:gs>
          </a:gsLst>
          <a:lin ang="108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DE9C4E-BFE3-4374-BE2C-676ED238ACF2}">
      <dsp:nvSpPr>
        <dsp:cNvPr id="0" name=""/>
        <dsp:cNvSpPr/>
      </dsp:nvSpPr>
      <dsp:spPr>
        <a:xfrm>
          <a:off x="301265" y="1473658"/>
          <a:ext cx="547756" cy="547756"/>
        </a:xfrm>
        <a:prstGeom prst="rect">
          <a:avLst/>
        </a:prstGeom>
        <a:blipFill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018808-9CEA-4C61-8875-3E922AA167D7}">
      <dsp:nvSpPr>
        <dsp:cNvPr id="0" name=""/>
        <dsp:cNvSpPr/>
      </dsp:nvSpPr>
      <dsp:spPr>
        <a:xfrm>
          <a:off x="1150288" y="1249576"/>
          <a:ext cx="6104097" cy="995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402" tIns="105402" rIns="105402" bIns="105402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kern="1200" dirty="0" err="1" smtClean="0">
              <a:solidFill>
                <a:schemeClr val="bg1"/>
              </a:solidFill>
            </a:rPr>
            <a:t>Salaye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itumo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ìwà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ọmọlúàbí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1150288" y="1249576"/>
        <a:ext cx="6104097" cy="995920"/>
      </dsp:txXfrm>
    </dsp:sp>
    <dsp:sp modelId="{DB8ABDAA-976A-4A84-A3C3-277080E19DCA}">
      <dsp:nvSpPr>
        <dsp:cNvPr id="0" name=""/>
        <dsp:cNvSpPr/>
      </dsp:nvSpPr>
      <dsp:spPr>
        <a:xfrm>
          <a:off x="0" y="2494477"/>
          <a:ext cx="7254386" cy="995920"/>
        </a:xfrm>
        <a:prstGeom prst="rect">
          <a:avLst/>
        </a:prstGeom>
        <a:gradFill rotWithShape="0">
          <a:gsLst>
            <a:gs pos="0">
              <a:srgbClr val="000000">
                <a:lumMod val="75000"/>
                <a:lumOff val="25000"/>
              </a:srgbClr>
            </a:gs>
            <a:gs pos="15929">
              <a:srgbClr val="000000">
                <a:lumMod val="85000"/>
                <a:lumOff val="15000"/>
              </a:srgbClr>
            </a:gs>
            <a:gs pos="97000">
              <a:srgbClr val="000000">
                <a:lumMod val="85000"/>
                <a:lumOff val="15000"/>
              </a:srgbClr>
            </a:gs>
            <a:gs pos="100000">
              <a:srgbClr val="17B2D1">
                <a:lumMod val="75000"/>
              </a:srgbClr>
            </a:gs>
          </a:gsLst>
          <a:lin ang="108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35376E-740A-4A47-BC5B-3381DE731CE0}">
      <dsp:nvSpPr>
        <dsp:cNvPr id="0" name=""/>
        <dsp:cNvSpPr/>
      </dsp:nvSpPr>
      <dsp:spPr>
        <a:xfrm>
          <a:off x="301265" y="2718559"/>
          <a:ext cx="547756" cy="547756"/>
        </a:xfrm>
        <a:prstGeom prst="rect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09F791-340A-4625-9294-3E680D66DB63}">
      <dsp:nvSpPr>
        <dsp:cNvPr id="0" name=""/>
        <dsp:cNvSpPr/>
      </dsp:nvSpPr>
      <dsp:spPr>
        <a:xfrm>
          <a:off x="1150288" y="2494477"/>
          <a:ext cx="6104097" cy="995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402" tIns="105402" rIns="105402" bIns="105402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kern="1200" dirty="0" err="1" smtClean="0">
              <a:solidFill>
                <a:schemeClr val="bg1"/>
              </a:solidFill>
            </a:rPr>
            <a:t>Ṣe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àpẹẹrẹ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ìwà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ọmọlúàbí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1150288" y="2494477"/>
        <a:ext cx="6104097" cy="995920"/>
      </dsp:txXfrm>
    </dsp:sp>
    <dsp:sp modelId="{C2FCE80A-DCA0-4D7F-8F72-19CB2337E588}">
      <dsp:nvSpPr>
        <dsp:cNvPr id="0" name=""/>
        <dsp:cNvSpPr/>
      </dsp:nvSpPr>
      <dsp:spPr>
        <a:xfrm>
          <a:off x="0" y="3739377"/>
          <a:ext cx="7254386" cy="995920"/>
        </a:xfrm>
        <a:prstGeom prst="rect">
          <a:avLst/>
        </a:prstGeom>
        <a:blipFill rotWithShape="0">
          <a:blip xmlns:r="http://schemas.openxmlformats.org/officeDocument/2006/relationships" r:embed="rId6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0B9210-632F-4BB5-B140-1FA20D3CF123}">
      <dsp:nvSpPr>
        <dsp:cNvPr id="0" name=""/>
        <dsp:cNvSpPr/>
      </dsp:nvSpPr>
      <dsp:spPr>
        <a:xfrm>
          <a:off x="301265" y="3963460"/>
          <a:ext cx="547756" cy="547756"/>
        </a:xfrm>
        <a:prstGeom prst="rect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BA7321-E2AC-48FD-B351-CE3C9A4CE924}">
      <dsp:nvSpPr>
        <dsp:cNvPr id="0" name=""/>
        <dsp:cNvSpPr/>
      </dsp:nvSpPr>
      <dsp:spPr>
        <a:xfrm>
          <a:off x="1150288" y="3739377"/>
          <a:ext cx="6104097" cy="995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402" tIns="105402" rIns="105402" bIns="105402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kern="1200" dirty="0" err="1" smtClean="0">
              <a:solidFill>
                <a:schemeClr val="bg1"/>
              </a:solidFill>
            </a:rPr>
            <a:t>Salaye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àwọn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anfaani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ìwà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ọmọlúàbí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1150288" y="3739377"/>
        <a:ext cx="6104097" cy="995920"/>
      </dsp:txXfrm>
    </dsp:sp>
    <dsp:sp modelId="{343A76ED-9DD6-4B0A-830E-16ED952B3D06}">
      <dsp:nvSpPr>
        <dsp:cNvPr id="0" name=""/>
        <dsp:cNvSpPr/>
      </dsp:nvSpPr>
      <dsp:spPr>
        <a:xfrm>
          <a:off x="0" y="4984278"/>
          <a:ext cx="7254386" cy="995920"/>
        </a:xfrm>
        <a:prstGeom prst="rect">
          <a:avLst/>
        </a:prstGeom>
        <a:gradFill rotWithShape="0">
          <a:gsLst>
            <a:gs pos="0">
              <a:srgbClr val="000000">
                <a:lumMod val="75000"/>
                <a:lumOff val="25000"/>
              </a:srgbClr>
            </a:gs>
            <a:gs pos="15929">
              <a:srgbClr val="000000">
                <a:lumMod val="85000"/>
                <a:lumOff val="15000"/>
              </a:srgbClr>
            </a:gs>
            <a:gs pos="97000">
              <a:srgbClr val="000000">
                <a:lumMod val="85000"/>
                <a:lumOff val="15000"/>
              </a:srgbClr>
            </a:gs>
            <a:gs pos="100000">
              <a:srgbClr val="17B2D1">
                <a:lumMod val="75000"/>
              </a:srgbClr>
            </a:gs>
          </a:gsLst>
          <a:lin ang="108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1BED67-1F13-4312-815B-B5C34DAA27F9}">
      <dsp:nvSpPr>
        <dsp:cNvPr id="0" name=""/>
        <dsp:cNvSpPr/>
      </dsp:nvSpPr>
      <dsp:spPr>
        <a:xfrm>
          <a:off x="301265" y="5208360"/>
          <a:ext cx="547756" cy="547756"/>
        </a:xfrm>
        <a:prstGeom prst="rect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60EF14-C09B-4543-88B7-7F45704CBA36}">
      <dsp:nvSpPr>
        <dsp:cNvPr id="0" name=""/>
        <dsp:cNvSpPr/>
      </dsp:nvSpPr>
      <dsp:spPr>
        <a:xfrm>
          <a:off x="1150288" y="4984278"/>
          <a:ext cx="6104097" cy="995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402" tIns="105402" rIns="105402" bIns="105402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kern="1200" dirty="0" err="1" smtClean="0">
              <a:solidFill>
                <a:schemeClr val="bg1"/>
              </a:solidFill>
            </a:rPr>
            <a:t>Sọ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iwulo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ìwà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ọmọlúàbí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ni</a:t>
          </a:r>
          <a:r>
            <a:rPr lang="en-US" sz="2400" b="0" kern="1200" dirty="0" smtClean="0">
              <a:solidFill>
                <a:schemeClr val="bg1"/>
              </a:solidFill>
            </a:rPr>
            <a:t> </a:t>
          </a:r>
          <a:r>
            <a:rPr lang="en-US" sz="2400" b="0" kern="1200" dirty="0" err="1" smtClean="0">
              <a:solidFill>
                <a:schemeClr val="bg1"/>
              </a:solidFill>
            </a:rPr>
            <a:t>awujọ</a:t>
          </a:r>
          <a:r>
            <a:rPr lang="en-US" sz="2400" b="0" kern="1200" dirty="0" smtClean="0">
              <a:solidFill>
                <a:schemeClr val="bg1"/>
              </a:solidFill>
            </a:rPr>
            <a:t>.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1150288" y="4984278"/>
        <a:ext cx="6104097" cy="995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C10188-DC2C-458D-AB41-143A0BE9A3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634E15-7196-43FC-B912-C4D8B4A2CE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16927-5E9C-4E77-85FE-EE4C81C1DE39}" type="datetimeFigureOut">
              <a:rPr lang="en-US" smtClean="0"/>
              <a:t>7/25/2025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EA2570-D5B6-41CB-96C2-FFC9944668E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C31B37-7A69-4C30-9B63-29F8242FC2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89B6C8-888A-401B-9F9B-D41D36B6C3E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1000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60.svg>
</file>

<file path=ppt/media/image7.png>
</file>

<file path=ppt/media/image8.png>
</file>

<file path=ppt/media/image9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98B7E-6604-4F74-86DB-B30627D56244}" type="datetimeFigureOut">
              <a:rPr lang="en-US" smtClean="0"/>
              <a:t>7/25/2025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F28A1F-3E69-47E5-AE93-E7F2155A24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933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98B13-3B32-4354-B2B5-3165F2F6E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611" y="1676409"/>
            <a:ext cx="3923999" cy="2436592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70000"/>
              </a:lnSpc>
              <a:defRPr sz="7200" spc="-3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BB88CF-DF4F-4857-8602-72BCF5DDCDA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873612" y="4611901"/>
            <a:ext cx="3924000" cy="6840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EEBB7C-1679-4665-8688-1FA973E73DC1}"/>
              </a:ext>
            </a:extLst>
          </p:cNvPr>
          <p:cNvCxnSpPr/>
          <p:nvPr userDrawn="1"/>
        </p:nvCxnSpPr>
        <p:spPr>
          <a:xfrm>
            <a:off x="7874732" y="4373775"/>
            <a:ext cx="3924000" cy="0"/>
          </a:xfrm>
          <a:prstGeom prst="line">
            <a:avLst/>
          </a:prstGeom>
          <a:ln w="63500"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1E3214F-3A93-4A1C-920D-D86BE35A58FB}"/>
              </a:ext>
            </a:extLst>
          </p:cNvPr>
          <p:cNvSpPr/>
          <p:nvPr userDrawn="1"/>
        </p:nvSpPr>
        <p:spPr>
          <a:xfrm>
            <a:off x="0" y="1"/>
            <a:ext cx="7512000" cy="672147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3E97E5-C83B-444A-8C07-35D699E7C3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532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AB651-5612-4E6A-9B35-A555D082E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389A2-D77B-40CA-AD1E-0178AEFAD1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CA993-CBEA-48C5-BD35-50ABDFF640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ED8E0-95EC-469F-9B7E-562FBDFDE6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344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76F88-2A37-410D-A685-E455AF3D0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764B46-B015-44F7-8DC0-AFB8D275E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C8232-2077-497A-9142-B787E2B03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F6077C-D913-4FD0-B6E0-6D70BEFD40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905DBB-3AA9-4435-AC97-732293FDE7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4C901-FCAF-4DFB-A621-6A969641CA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1455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F2623-2255-4BBA-9577-B3A3FD2AE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59F0F0-5E7C-4FC9-8E90-6ADCD7A714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532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9D3FFB-BE14-4D90-A515-10EDD1BEE6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739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51E51-BE82-4B1B-9CB6-89C26464D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CBF8C-3CF7-47E6-9AB0-15584178B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07DA3C-0298-45CF-AFC3-41031C076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C4FF87-D01E-416B-9EF8-E107C4EDDC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33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98B13-3B32-4354-B2B5-3165F2F6E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611" y="1676409"/>
            <a:ext cx="3923999" cy="2436592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70000"/>
              </a:lnSpc>
              <a:defRPr sz="7200" spc="-3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BB88CF-DF4F-4857-8602-72BCF5DDCDA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873612" y="4611901"/>
            <a:ext cx="3924000" cy="6840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EEBB7C-1679-4665-8688-1FA973E73DC1}"/>
              </a:ext>
            </a:extLst>
          </p:cNvPr>
          <p:cNvCxnSpPr/>
          <p:nvPr userDrawn="1"/>
        </p:nvCxnSpPr>
        <p:spPr>
          <a:xfrm>
            <a:off x="7874732" y="4373775"/>
            <a:ext cx="3924000" cy="0"/>
          </a:xfrm>
          <a:prstGeom prst="line">
            <a:avLst/>
          </a:prstGeom>
          <a:ln w="63500"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1E3214F-3A93-4A1C-920D-D86BE35A58FB}"/>
              </a:ext>
            </a:extLst>
          </p:cNvPr>
          <p:cNvSpPr/>
          <p:nvPr userDrawn="1"/>
        </p:nvSpPr>
        <p:spPr>
          <a:xfrm>
            <a:off x="0" y="1"/>
            <a:ext cx="7512000" cy="672147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3E97E5-C83B-444A-8C07-35D699E7C3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641ECAC-0557-4843-8433-067E4414E2F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-1" y="0"/>
            <a:ext cx="7512001" cy="6727855"/>
          </a:xfrm>
          <a:solidFill>
            <a:schemeClr val="tx1">
              <a:lumMod val="85000"/>
              <a:lumOff val="1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339438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1AD08-4E28-4191-9B62-EAD61608E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1076"/>
            <a:ext cx="6273800" cy="833663"/>
          </a:xfrm>
          <a:solidFill>
            <a:schemeClr val="accent2">
              <a:lumMod val="50000"/>
            </a:schemeClr>
          </a:solidFill>
        </p:spPr>
        <p:txBody>
          <a:bodyPr tIns="108000" bIns="108000">
            <a:sp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F853D-76DB-46F3-AF6C-1E77C8E06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38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0D61A-B9FD-4DFF-AC42-4069DAFE23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236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1AD08-4E28-4191-9B62-EAD61608E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1077"/>
            <a:ext cx="6273800" cy="833663"/>
          </a:xfrm>
          <a:solidFill>
            <a:schemeClr val="accent2">
              <a:lumMod val="50000"/>
            </a:schemeClr>
          </a:solidFill>
        </p:spPr>
        <p:txBody>
          <a:bodyPr vert="horz" lIns="91440" tIns="108000" rIns="91440" bIns="108000" rtlCol="0" anchor="ctr">
            <a:spAutoFit/>
          </a:bodyPr>
          <a:lstStyle>
            <a:lvl1pPr>
              <a:defRPr lang="en-US" sz="4000"/>
            </a:lvl1pPr>
          </a:lstStyle>
          <a:p>
            <a:pPr lvl="0">
              <a:lnSpc>
                <a:spcPct val="100000"/>
              </a:lnSpc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F853D-76DB-46F3-AF6C-1E77C8E06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0D61A-B9FD-4DFF-AC42-4069DAFE23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5710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D3C5ED2-B01D-4104-B193-BC78D76A464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0" y="0"/>
            <a:ext cx="6305550" cy="6721475"/>
          </a:xfrm>
          <a:noFill/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1AD08-4E28-4191-9B62-EAD61608E5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57974" y="611077"/>
            <a:ext cx="4695825" cy="833663"/>
          </a:xfrm>
          <a:solidFill>
            <a:schemeClr val="accent2">
              <a:lumMod val="50000"/>
            </a:schemeClr>
          </a:solidFill>
        </p:spPr>
        <p:txBody>
          <a:bodyPr wrap="square" tIns="108000" bIns="108000">
            <a:sp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 dirty="0"/>
              <a:t>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F853D-76DB-46F3-AF6C-1E77C8E06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7974" y="1825625"/>
            <a:ext cx="4695826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0D61A-B9FD-4DFF-AC42-4069DAFE23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904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Horizont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1AD08-4E28-4191-9B62-EAD61608E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4305300" cy="6721472"/>
          </a:xfrm>
          <a:gradFill>
            <a:gsLst>
              <a:gs pos="1000">
                <a:schemeClr val="tx1">
                  <a:lumMod val="85000"/>
                  <a:lumOff val="1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2600000" scaled="0"/>
          </a:gradFill>
        </p:spPr>
        <p:txBody>
          <a:bodyPr vert="horz" lIns="396000" tIns="0" rIns="396000" bIns="0" rtlCol="0" anchor="ctr">
            <a:noAutofit/>
          </a:bodyPr>
          <a:lstStyle>
            <a:lvl1pPr algn="r">
              <a:lnSpc>
                <a:spcPct val="70000"/>
              </a:lnSpc>
              <a:defRPr lang="en-US" sz="5200" b="0" spc="-150" dirty="0"/>
            </a:lvl1pPr>
          </a:lstStyle>
          <a:p>
            <a:pPr lvl="0" algn="r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F853D-76DB-46F3-AF6C-1E77C8E06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5350" y="365124"/>
            <a:ext cx="6648448" cy="5984875"/>
          </a:xfrm>
        </p:spPr>
        <p:txBody>
          <a:bodyPr lIns="108000" tIns="108000" rIns="108000" bIns="10800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746CAFB-2B99-470B-B55B-9BF378E3A0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96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Horizont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65237DA4-112F-40B2-8C8C-EB23506D9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2000" y="0"/>
            <a:ext cx="4680000" cy="6721473"/>
          </a:xfrm>
          <a:gradFill>
            <a:gsLst>
              <a:gs pos="1000">
                <a:schemeClr val="tx1">
                  <a:lumMod val="85000"/>
                  <a:lumOff val="1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2600000" scaled="0"/>
          </a:gradFill>
        </p:spPr>
        <p:txBody>
          <a:bodyPr lIns="396000" rIns="396000">
            <a:normAutofit/>
          </a:bodyPr>
          <a:lstStyle>
            <a:lvl1pPr>
              <a:lnSpc>
                <a:spcPct val="70000"/>
              </a:lnSpc>
              <a:defRPr sz="5200" spc="-15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F853D-76DB-46F3-AF6C-1E77C8E06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4"/>
            <a:ext cx="6156323" cy="5984875"/>
          </a:xfrm>
        </p:spPr>
        <p:txBody>
          <a:bodyPr lIns="108000" tIns="108000" rIns="108000" bIns="108000"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746CAFB-2B99-470B-B55B-9BF378E3A0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98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Horizonta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0D61A-B9FD-4DFF-AC42-4069DAFE23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68E6EF2-4B2F-4D0D-9505-CE9287297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5350" y="611076"/>
            <a:ext cx="6648448" cy="5738923"/>
          </a:xfrm>
        </p:spPr>
        <p:txBody>
          <a:bodyPr lIns="108000" tIns="108000" rIns="108000" bIns="10800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91A21B9-BA54-413B-940E-027C32E4D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1076"/>
            <a:ext cx="3440502" cy="2064769"/>
          </a:xfrm>
          <a:solidFill>
            <a:schemeClr val="accent2">
              <a:lumMod val="50000"/>
            </a:schemeClr>
          </a:solidFill>
        </p:spPr>
        <p:txBody>
          <a:bodyPr wrap="square" tIns="108000" bIns="108000" anchor="t">
            <a:sp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051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BDA7-8BE9-42D5-ACF1-0F51423A2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EF73F-3CCA-4312-8E9C-2B4629DA1F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3BF716-502C-4821-A3A0-19C2C508EE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983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8E4AFE-E166-4B84-B0C8-9205038D8033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617517-B672-49BA-AC6E-AB66D0639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92C27-7843-4B22-9200-B7304E6AE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59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B4F10-F75B-41A8-B994-BFF68949E5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61475"/>
            <a:ext cx="8382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2D21E2-8DEB-4F43-A26E-B8DA900A9230}"/>
              </a:ext>
            </a:extLst>
          </p:cNvPr>
          <p:cNvSpPr/>
          <p:nvPr userDrawn="1"/>
        </p:nvSpPr>
        <p:spPr>
          <a:xfrm>
            <a:off x="0" y="6721475"/>
            <a:ext cx="12192000" cy="13652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CD3143-7FD1-40EA-AA4A-47C72380AEC2}"/>
              </a:ext>
            </a:extLst>
          </p:cNvPr>
          <p:cNvSpPr/>
          <p:nvPr userDrawn="1"/>
        </p:nvSpPr>
        <p:spPr>
          <a:xfrm>
            <a:off x="11353798" y="6721474"/>
            <a:ext cx="838201" cy="1365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920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9" r:id="rId2"/>
    <p:sldLayoutId id="2147483660" r:id="rId3"/>
    <p:sldLayoutId id="2147483665" r:id="rId4"/>
    <p:sldLayoutId id="2147483666" r:id="rId5"/>
    <p:sldLayoutId id="2147483650" r:id="rId6"/>
    <p:sldLayoutId id="2147483663" r:id="rId7"/>
    <p:sldLayoutId id="2147483664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Wingdings" panose="05000000000000000000" pitchFamily="2" charset="2"/>
        <a:buChar char="§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youtu.be/WFoMoV6bzVk?si=pOgWBW4_5536EBWw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forms/d/e/1FAIpQLSdRhLGLT1t3pe6rwJLxDdfOtCDJ-UzHHc2CH-jrotfCvdJ_Zw/viewform?usp=dialog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>
            <a:off x="3831102" y="2616591"/>
            <a:ext cx="4529797" cy="1181686"/>
          </a:xfrm>
          <a:prstGeom prst="roundRect">
            <a:avLst/>
          </a:prstGeom>
          <a:noFill/>
          <a:ln w="666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478827" y="2745769"/>
            <a:ext cx="32343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ẸKÁÀBỌ̀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358301" y="3927455"/>
            <a:ext cx="3475395" cy="70788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SÍ IYARA IKAWE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36250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863B31-6429-468C-9624-0D0BBDBAC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7568" y="2854036"/>
            <a:ext cx="4156232" cy="117763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5400" dirty="0" smtClean="0">
                <a:hlinkClick r:id="rId2"/>
              </a:rPr>
              <a:t>Wo </a:t>
            </a:r>
            <a:r>
              <a:rPr lang="en-US" sz="5400" dirty="0" err="1" smtClean="0">
                <a:hlinkClick r:id="rId2"/>
              </a:rPr>
              <a:t>Aworan</a:t>
            </a:r>
            <a:r>
              <a:rPr lang="en-US" sz="5400" dirty="0" smtClean="0">
                <a:hlinkClick r:id="rId2"/>
              </a:rPr>
              <a:t> </a:t>
            </a:r>
            <a:r>
              <a:rPr lang="en-US" sz="5400" dirty="0" err="1" smtClean="0">
                <a:hlinkClick r:id="rId2"/>
              </a:rPr>
              <a:t>Yii</a:t>
            </a:r>
            <a:endParaRPr lang="en-US" sz="5400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792980D7-ED01-4955-83DB-59BA18C94F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9086831" y="3059331"/>
            <a:ext cx="142847" cy="91567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7105558" cy="672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81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CDDC5365-EA36-45A8-8DBD-A6D8461EB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112" y="1912166"/>
            <a:ext cx="2571750" cy="869134"/>
          </a:xfrm>
        </p:spPr>
        <p:txBody>
          <a:bodyPr/>
          <a:lstStyle/>
          <a:p>
            <a:r>
              <a:rPr lang="en-US" dirty="0" err="1" smtClean="0"/>
              <a:t>Itọkasi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446925" y="3625334"/>
            <a:ext cx="97163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radley Hand ITC" panose="03070402050302030203" pitchFamily="66" charset="0"/>
              </a:rPr>
              <a:t>https://youtu.be/WFoMoV6bzVk?si=pOgWBW4_5536EBWw </a:t>
            </a:r>
          </a:p>
        </p:txBody>
      </p:sp>
      <p:sp>
        <p:nvSpPr>
          <p:cNvPr id="9" name="Rectangle 8"/>
          <p:cNvSpPr/>
          <p:nvPr/>
        </p:nvSpPr>
        <p:spPr>
          <a:xfrm>
            <a:off x="1446925" y="3163669"/>
            <a:ext cx="845907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Bradley Hand ITC" panose="03070402050302030203" pitchFamily="66" charset="0"/>
              </a:rPr>
              <a:t>IWA OMOLUABI (YORUBA</a:t>
            </a:r>
            <a:r>
              <a:rPr lang="en-US" sz="2400" b="1" dirty="0" smtClean="0">
                <a:solidFill>
                  <a:schemeClr val="bg1"/>
                </a:solidFill>
                <a:latin typeface="Bradley Hand ITC" panose="03070402050302030203" pitchFamily="66" charset="0"/>
              </a:rPr>
              <a:t>) by </a:t>
            </a:r>
            <a:r>
              <a:rPr lang="en-US" sz="2400" b="1" dirty="0" err="1" smtClean="0">
                <a:solidFill>
                  <a:schemeClr val="bg1"/>
                </a:solidFill>
                <a:latin typeface="Bradley Hand ITC" panose="03070402050302030203" pitchFamily="66" charset="0"/>
              </a:rPr>
              <a:t>NussyNuggets</a:t>
            </a:r>
            <a:r>
              <a:rPr lang="en-US" sz="2400" b="1" dirty="0" smtClean="0">
                <a:solidFill>
                  <a:schemeClr val="bg1"/>
                </a:solidFill>
                <a:latin typeface="Bradley Hand ITC" panose="03070402050302030203" pitchFamily="66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Bradley Hand ITC" panose="03070402050302030203" pitchFamily="66" charset="0"/>
              </a:rPr>
              <a:t>Teleclas</a:t>
            </a:r>
            <a:endParaRPr lang="en-US" sz="2400" b="1" i="0" dirty="0">
              <a:solidFill>
                <a:schemeClr val="bg1"/>
              </a:solidFill>
              <a:effectLst/>
              <a:latin typeface="Bradley Hand ITC" panose="03070402050302030203" pitchFamily="66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446925" y="4148555"/>
            <a:ext cx="107450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radley Hand ITC" panose="03070402050302030203" pitchFamily="66" charset="0"/>
              </a:rPr>
              <a:t>https://docs.google.com/forms/d/e/1FAIpQLSdRhLGLT1t3pe6rwJLxDdfOtCDJ-UzHHc2CH-jrotfCvdJ_Zw/viewform?usp=dialog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446925" y="4965652"/>
            <a:ext cx="97163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radley Hand ITC" panose="03070402050302030203" pitchFamily="66" charset="0"/>
              </a:rPr>
              <a:t>https://opeyemiadebayo.netlify.app/</a:t>
            </a:r>
          </a:p>
        </p:txBody>
      </p:sp>
    </p:spTree>
    <p:extLst>
      <p:ext uri="{BB962C8B-B14F-4D97-AF65-F5344CB8AC3E}">
        <p14:creationId xmlns:p14="http://schemas.microsoft.com/office/powerpoint/2010/main" val="3356099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CDDC5365-EA36-45A8-8DBD-A6D8461EB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531" y="3416234"/>
            <a:ext cx="3410388" cy="869134"/>
          </a:xfrm>
        </p:spPr>
        <p:txBody>
          <a:bodyPr/>
          <a:lstStyle/>
          <a:p>
            <a:r>
              <a:rPr lang="en-US" dirty="0" err="1">
                <a:hlinkClick r:id="rId2"/>
              </a:rPr>
              <a:t>Igbelewọn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714844" y="3496858"/>
            <a:ext cx="103441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Bradley Hand ITC" panose="03070402050302030203" pitchFamily="66" charset="0"/>
              </a:rPr>
              <a:t>Click</a:t>
            </a:r>
            <a:endParaRPr lang="en-US" sz="40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0221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81"/>
          <a:stretch/>
        </p:blipFill>
        <p:spPr>
          <a:xfrm>
            <a:off x="6611814" y="0"/>
            <a:ext cx="5580185" cy="6758909"/>
          </a:xfrm>
        </p:spPr>
      </p:pic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>
          <a:xfrm>
            <a:off x="676461" y="3943716"/>
            <a:ext cx="4950616" cy="844062"/>
          </a:xfrm>
        </p:spPr>
        <p:txBody>
          <a:bodyPr>
            <a:noAutofit/>
          </a:bodyPr>
          <a:lstStyle/>
          <a:p>
            <a:pPr algn="ctr"/>
            <a:r>
              <a:rPr lang="en-US" sz="2800" i="1" dirty="0" err="1"/>
              <a:t>Akẹẹkọ</a:t>
            </a:r>
            <a:r>
              <a:rPr lang="en-US" sz="2800" i="1" dirty="0"/>
              <a:t> </a:t>
            </a:r>
            <a:r>
              <a:rPr lang="en-US" sz="2800" i="1" dirty="0" err="1"/>
              <a:t>ipele</a:t>
            </a:r>
            <a:r>
              <a:rPr lang="en-US" sz="2800" i="1" dirty="0"/>
              <a:t> </a:t>
            </a:r>
            <a:r>
              <a:rPr lang="en-US" sz="2800" i="1" dirty="0" err="1"/>
              <a:t>kẹta</a:t>
            </a:r>
            <a:r>
              <a:rPr lang="en-US" sz="2800" i="1" dirty="0"/>
              <a:t> </a:t>
            </a:r>
            <a:r>
              <a:rPr lang="en-US" sz="2800" i="1" dirty="0" err="1"/>
              <a:t>fasiti</a:t>
            </a:r>
            <a:r>
              <a:rPr lang="en-US" sz="2800" i="1" dirty="0"/>
              <a:t> Ibadan (300level</a:t>
            </a:r>
            <a:r>
              <a:rPr lang="en-US" sz="2800" i="1" dirty="0" smtClean="0"/>
              <a:t>), </a:t>
            </a:r>
            <a:r>
              <a:rPr lang="en-US" sz="2800" i="1" dirty="0" err="1" smtClean="0"/>
              <a:t>ni</a:t>
            </a:r>
            <a:r>
              <a:rPr lang="en-US" sz="2800" i="1" dirty="0" smtClean="0"/>
              <a:t> </a:t>
            </a:r>
            <a:r>
              <a:rPr lang="en-US" sz="2800" i="1" dirty="0" err="1"/>
              <a:t>eka</a:t>
            </a:r>
            <a:r>
              <a:rPr lang="en-US" sz="2800" i="1" dirty="0"/>
              <a:t> early childhood education and </a:t>
            </a:r>
            <a:r>
              <a:rPr lang="en-US" sz="2800" i="1" dirty="0" smtClean="0"/>
              <a:t>foundation (Faculty </a:t>
            </a:r>
            <a:r>
              <a:rPr lang="en-US" sz="2800" i="1" dirty="0"/>
              <a:t>of education</a:t>
            </a:r>
            <a:r>
              <a:rPr lang="en-US" sz="2800" i="1" dirty="0" smtClean="0"/>
              <a:t>.)</a:t>
            </a:r>
            <a:endParaRPr lang="en-US" sz="2800" i="1" dirty="0"/>
          </a:p>
          <a:p>
            <a:pPr algn="ctr"/>
            <a:endParaRPr lang="en-US" sz="280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26F5C050-EB87-421A-8A5C-E6CB301026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E10C5037-DA4A-44E2-A9FB-84B1498768A7}"/>
              </a:ext>
            </a:extLst>
          </p:cNvPr>
          <p:cNvSpPr txBox="1">
            <a:spLocks/>
          </p:cNvSpPr>
          <p:nvPr/>
        </p:nvSpPr>
        <p:spPr>
          <a:xfrm>
            <a:off x="360127" y="1922511"/>
            <a:ext cx="7515263" cy="150172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7200" kern="1200" spc="-3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Èmi</a:t>
            </a:r>
            <a:r>
              <a:rPr lang="en-US" sz="4000" dirty="0"/>
              <a:t> </a:t>
            </a:r>
            <a:r>
              <a:rPr lang="en-US" sz="4000" dirty="0" err="1"/>
              <a:t>ni</a:t>
            </a:r>
            <a:r>
              <a:rPr lang="en-US" sz="4000" dirty="0"/>
              <a:t> </a:t>
            </a:r>
            <a:r>
              <a:rPr lang="en-US" sz="4000" dirty="0" err="1"/>
              <a:t>olukọ</a:t>
            </a:r>
            <a:r>
              <a:rPr lang="en-US" sz="4000" dirty="0"/>
              <a:t> </a:t>
            </a:r>
            <a:r>
              <a:rPr lang="en-US" sz="4000" dirty="0" err="1"/>
              <a:t>yín</a:t>
            </a:r>
            <a:r>
              <a:rPr lang="en-US" sz="4000" dirty="0"/>
              <a:t> </a:t>
            </a:r>
            <a:r>
              <a:rPr lang="en-US" sz="4000" dirty="0" err="1" smtClean="0"/>
              <a:t>tòótọ</a:t>
            </a:r>
            <a:r>
              <a:rPr lang="en-US" sz="4000" dirty="0" smtClean="0"/>
              <a:t> </a:t>
            </a:r>
            <a:r>
              <a:rPr lang="en-US" sz="4800" dirty="0" err="1" smtClean="0"/>
              <a:t>Omidan</a:t>
            </a:r>
            <a:r>
              <a:rPr lang="en-US" sz="4800" dirty="0" smtClean="0"/>
              <a:t> </a:t>
            </a:r>
          </a:p>
          <a:p>
            <a:r>
              <a:rPr lang="en-US" sz="4800" b="1" dirty="0" smtClean="0"/>
              <a:t>Adebayo </a:t>
            </a:r>
            <a:r>
              <a:rPr lang="en-US" sz="4800" b="1" dirty="0" err="1" smtClean="0"/>
              <a:t>Opeyemi</a:t>
            </a:r>
            <a:r>
              <a:rPr lang="en-US" sz="4800" b="1" dirty="0" smtClean="0"/>
              <a:t> </a:t>
            </a:r>
            <a:r>
              <a:rPr lang="en-US" sz="4800" b="1" dirty="0" err="1"/>
              <a:t>M</a:t>
            </a:r>
            <a:r>
              <a:rPr lang="en-US" sz="4800" b="1" dirty="0" err="1" smtClean="0"/>
              <a:t>odupe</a:t>
            </a:r>
            <a:r>
              <a:rPr lang="en-US" sz="4800" b="1" dirty="0" smtClean="0"/>
              <a:t> </a:t>
            </a:r>
            <a:endParaRPr lang="en-US" sz="4800" b="1" dirty="0"/>
          </a:p>
        </p:txBody>
      </p:sp>
      <p:sp>
        <p:nvSpPr>
          <p:cNvPr id="8" name="Rounded Rectangle 7"/>
          <p:cNvSpPr/>
          <p:nvPr/>
        </p:nvSpPr>
        <p:spPr>
          <a:xfrm>
            <a:off x="281354" y="2053883"/>
            <a:ext cx="5922498" cy="1645920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10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58AE6-56F6-44E8-8BBF-23277B1773E4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1000">
                <a:schemeClr val="tx1">
                  <a:lumMod val="95000"/>
                  <a:lumOff val="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0800000" scaled="1"/>
            <a:tileRect/>
          </a:gradFill>
        </p:spPr>
        <p:txBody>
          <a:bodyPr/>
          <a:lstStyle/>
          <a:p>
            <a:pPr algn="ctr"/>
            <a:r>
              <a:rPr lang="en-US" b="1" dirty="0" smtClean="0">
                <a:latin typeface="Algerian" panose="04020705040A02060702" pitchFamily="82" charset="0"/>
              </a:rPr>
              <a:t>ÒRÒ IFINIHAN</a:t>
            </a:r>
            <a:endParaRPr lang="en-US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843096" y="1195529"/>
            <a:ext cx="6929804" cy="4684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5880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4800" b="1" dirty="0" smtClean="0">
                <a:solidFill>
                  <a:schemeClr val="bg1"/>
                </a:solidFill>
                <a:latin typeface="Algerian" panose="04020705040A02060702" pitchFamily="82" charset="0"/>
                <a:ea typeface="SimSun" panose="02010600030101010101" pitchFamily="2" charset="-122"/>
                <a:cs typeface="Times New Roman" panose="02020603050405020304" pitchFamily="18" charset="0"/>
              </a:rPr>
              <a:t>IṢẸ: </a:t>
            </a:r>
            <a:r>
              <a:rPr lang="en-US" sz="4800" b="1" dirty="0" err="1">
                <a:solidFill>
                  <a:schemeClr val="bg1"/>
                </a:solidFill>
                <a:latin typeface="Algerian" panose="04020705040A02060702" pitchFamily="82" charset="0"/>
                <a:ea typeface="SimSun" panose="02010600030101010101" pitchFamily="2" charset="-122"/>
                <a:cs typeface="Times New Roman" panose="02020603050405020304" pitchFamily="18" charset="0"/>
              </a:rPr>
              <a:t>Èdè</a:t>
            </a:r>
            <a:r>
              <a:rPr lang="en-US" sz="4800" b="1" dirty="0">
                <a:solidFill>
                  <a:schemeClr val="bg1"/>
                </a:solidFill>
                <a:latin typeface="Algerian" panose="04020705040A02060702" pitchFamily="82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4800" b="1" dirty="0" err="1" smtClean="0">
                <a:solidFill>
                  <a:schemeClr val="bg1"/>
                </a:solidFill>
                <a:latin typeface="Algerian" panose="04020705040A02060702" pitchFamily="82" charset="0"/>
                <a:ea typeface="SimSun" panose="02010600030101010101" pitchFamily="2" charset="-122"/>
                <a:cs typeface="Times New Roman" panose="02020603050405020304" pitchFamily="18" charset="0"/>
              </a:rPr>
              <a:t>Yorùbá</a:t>
            </a:r>
            <a:endParaRPr lang="en-US" sz="4800" dirty="0" smtClean="0">
              <a:solidFill>
                <a:schemeClr val="bg1"/>
              </a:solidFill>
              <a:latin typeface="Algerian" panose="04020705040A02060702" pitchFamily="82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Kókó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iṣẹ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sz="2800" b="1" dirty="0" err="1" smtClean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Àṣà</a:t>
            </a:r>
            <a:endParaRPr lang="en-US" sz="2800" b="1" dirty="0" smtClean="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2800" b="1" dirty="0" err="1" smtClean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Iṣẹ</a:t>
            </a:r>
            <a:r>
              <a:rPr lang="en-US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gan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-an: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ìwà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ọmọlúàbí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endParaRPr lang="en-US" sz="2800" dirty="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Kìlàssì</a:t>
            </a:r>
            <a:r>
              <a:rPr lang="en-US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sz="2800" b="1" dirty="0" err="1" smtClean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Kìlàssì</a:t>
            </a:r>
            <a:r>
              <a:rPr lang="en-US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kàrún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ilé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ẹkọ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alakobere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endParaRPr lang="en-US" sz="2800" dirty="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Ọjọ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orí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akẹẹkọ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odun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mẹjọ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sí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méwàá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(8-10) </a:t>
            </a:r>
            <a:endParaRPr lang="en-US" sz="2800" dirty="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Gígùn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iṣẹ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ogójì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iṣẹju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.</a:t>
            </a:r>
            <a:endParaRPr lang="en-US" sz="2800" dirty="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Deeti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ọjọ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kẹdogun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oṣù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Keje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odun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2025</a:t>
            </a: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endParaRPr lang="en-US" sz="2800" dirty="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338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58AE6-56F6-44E8-8BBF-23277B177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2000" y="0"/>
            <a:ext cx="4680000" cy="672147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3" name="Content Placeholder 2" descr="List Content Placeholder">
            <a:extLst>
              <a:ext uri="{FF2B5EF4-FFF2-40B4-BE49-F238E27FC236}">
                <a16:creationId xmlns:a16="http://schemas.microsoft.com/office/drawing/2014/main" id="{00DD6853-7971-494B-A148-546DF3F154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4128864"/>
              </p:ext>
            </p:extLst>
          </p:nvPr>
        </p:nvGraphicFramePr>
        <p:xfrm>
          <a:off x="838200" y="365124"/>
          <a:ext cx="6156323" cy="5984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452" y="-3176"/>
            <a:ext cx="4572000" cy="672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78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58AE6-56F6-44E8-8BBF-23277B1773E4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>
            <a:gsLst>
              <a:gs pos="1000">
                <a:schemeClr val="tx1">
                  <a:lumMod val="85000"/>
                  <a:lumOff val="15000"/>
                </a:schemeClr>
              </a:gs>
              <a:gs pos="100000">
                <a:schemeClr val="accent2">
                  <a:lumMod val="50000"/>
                </a:schemeClr>
              </a:gs>
            </a:gsLst>
          </a:gradFill>
        </p:spPr>
        <p:txBody>
          <a:bodyPr/>
          <a:lstStyle/>
          <a:p>
            <a:r>
              <a:rPr lang="en-US" sz="6000" b="1" dirty="0">
                <a:latin typeface="Algerian" panose="04020705040A02060702" pitchFamily="82" charset="0"/>
              </a:rPr>
              <a:t>Èròngbà</a:t>
            </a:r>
            <a:endParaRPr lang="en-US" sz="6000" dirty="0">
              <a:latin typeface="Algerian" panose="04020705040A02060702" pitchFamily="82" charset="0"/>
            </a:endParaRPr>
          </a:p>
        </p:txBody>
      </p:sp>
      <p:graphicFrame>
        <p:nvGraphicFramePr>
          <p:cNvPr id="10" name="Content Placeholder 2" descr="List Content Placeholder">
            <a:extLst>
              <a:ext uri="{FF2B5EF4-FFF2-40B4-BE49-F238E27FC236}">
                <a16:creationId xmlns:a16="http://schemas.microsoft.com/office/drawing/2014/main" id="{4DBF5C5D-E8C1-4EFB-87B6-B4245AB407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5412762"/>
              </p:ext>
            </p:extLst>
          </p:nvPr>
        </p:nvGraphicFramePr>
        <p:xfrm>
          <a:off x="4562476" y="365125"/>
          <a:ext cx="7254386" cy="5984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916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>
            <a:off x="2591200" y="2914411"/>
            <a:ext cx="7648137" cy="1181686"/>
          </a:xfrm>
          <a:prstGeom prst="roundRect">
            <a:avLst/>
          </a:prstGeom>
          <a:noFill/>
          <a:ln w="666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433319" y="2997422"/>
            <a:ext cx="59638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 smtClean="0">
                <a:solidFill>
                  <a:schemeClr val="bg1"/>
                </a:solidFill>
              </a:rPr>
              <a:t>Kíni</a:t>
            </a:r>
            <a:r>
              <a:rPr lang="en-US" sz="6000" b="1" dirty="0" smtClean="0">
                <a:solidFill>
                  <a:schemeClr val="bg1"/>
                </a:solidFill>
              </a:rPr>
              <a:t> </a:t>
            </a:r>
            <a:r>
              <a:rPr lang="en-US" sz="6000" b="1" dirty="0" err="1" smtClean="0">
                <a:solidFill>
                  <a:schemeClr val="bg1"/>
                </a:solidFill>
              </a:rPr>
              <a:t>Ìwà</a:t>
            </a:r>
            <a:r>
              <a:rPr lang="en-US" sz="6000" b="1" dirty="0" smtClean="0">
                <a:solidFill>
                  <a:schemeClr val="bg1"/>
                </a:solidFill>
              </a:rPr>
              <a:t> </a:t>
            </a:r>
            <a:r>
              <a:rPr lang="en-US" sz="6000" b="1" dirty="0" err="1">
                <a:solidFill>
                  <a:schemeClr val="bg1"/>
                </a:solidFill>
              </a:rPr>
              <a:t>ọmọlúàbí</a:t>
            </a:r>
            <a:endParaRPr 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621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205" y="-1"/>
            <a:ext cx="6858000" cy="6721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99600F-A17E-4354-A7AB-0CC2A43A9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69144"/>
            <a:ext cx="2312963" cy="683371"/>
          </a:xfrm>
        </p:spPr>
        <p:txBody>
          <a:bodyPr/>
          <a:lstStyle/>
          <a:p>
            <a:r>
              <a:rPr lang="en-US" dirty="0" err="1"/>
              <a:t>Ọmọlúàbí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A4B49-27C8-46B6-8B11-AD7E8F615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8" y="2064775"/>
            <a:ext cx="5661074" cy="1058252"/>
          </a:xfrm>
        </p:spPr>
        <p:txBody>
          <a:bodyPr>
            <a:noAutofit/>
          </a:bodyPr>
          <a:lstStyle/>
          <a:p>
            <a:r>
              <a:rPr lang="en-US" sz="4000" b="1" dirty="0" err="1"/>
              <a:t>Ọmọlúàbí</a:t>
            </a:r>
            <a:r>
              <a:rPr lang="en-US" sz="4000" dirty="0"/>
              <a:t> </a:t>
            </a:r>
            <a:r>
              <a:rPr lang="en-US" sz="4000" dirty="0" err="1"/>
              <a:t>jẹ</a:t>
            </a:r>
            <a:r>
              <a:rPr lang="en-US" sz="4000" dirty="0"/>
              <a:t>́ </a:t>
            </a:r>
            <a:r>
              <a:rPr lang="en-US" sz="4000" dirty="0" err="1"/>
              <a:t>ọmọ</a:t>
            </a:r>
            <a:r>
              <a:rPr lang="en-US" sz="4000" dirty="0"/>
              <a:t> </a:t>
            </a:r>
            <a:r>
              <a:rPr lang="en-US" sz="4000" dirty="0" err="1"/>
              <a:t>tí</a:t>
            </a:r>
            <a:r>
              <a:rPr lang="en-US" sz="4000" dirty="0"/>
              <a:t> ó </a:t>
            </a:r>
            <a:r>
              <a:rPr lang="en-US" sz="4000" dirty="0" err="1"/>
              <a:t>ní</a:t>
            </a:r>
            <a:r>
              <a:rPr lang="en-US" sz="4000" dirty="0"/>
              <a:t> </a:t>
            </a:r>
            <a:r>
              <a:rPr lang="en-US" sz="4000" dirty="0" err="1"/>
              <a:t>ìwà</a:t>
            </a:r>
            <a:r>
              <a:rPr lang="en-US" sz="4000" dirty="0"/>
              <a:t> </a:t>
            </a:r>
            <a:r>
              <a:rPr lang="en-US" sz="4000" dirty="0" err="1"/>
              <a:t>pẹ̀lẹ</a:t>
            </a:r>
            <a:r>
              <a:rPr lang="en-US" sz="4000" dirty="0"/>
              <a:t>́ </a:t>
            </a:r>
            <a:r>
              <a:rPr lang="en-US" sz="4000" dirty="0" err="1"/>
              <a:t>àṣà</a:t>
            </a:r>
            <a:r>
              <a:rPr lang="en-US" sz="4000" dirty="0"/>
              <a:t> </a:t>
            </a:r>
            <a:r>
              <a:rPr lang="en-US" sz="4000" dirty="0" err="1"/>
              <a:t>àti</a:t>
            </a:r>
            <a:r>
              <a:rPr lang="en-US" sz="4000" dirty="0"/>
              <a:t> </a:t>
            </a:r>
            <a:r>
              <a:rPr lang="en-US" sz="4000" dirty="0" err="1"/>
              <a:t>ìrísí</a:t>
            </a:r>
            <a:r>
              <a:rPr lang="en-US" sz="4000" dirty="0"/>
              <a:t> </a:t>
            </a:r>
            <a:r>
              <a:rPr lang="en-US" sz="4000" dirty="0" err="1"/>
              <a:t>rere.Òun</a:t>
            </a:r>
            <a:r>
              <a:rPr lang="en-US" sz="4000" dirty="0"/>
              <a:t> </a:t>
            </a:r>
            <a:r>
              <a:rPr lang="en-US" sz="4000" dirty="0" err="1"/>
              <a:t>ni</a:t>
            </a:r>
            <a:r>
              <a:rPr lang="en-US" sz="4000" dirty="0"/>
              <a:t> </a:t>
            </a:r>
            <a:r>
              <a:rPr lang="en-US" sz="4000" dirty="0" err="1"/>
              <a:t>ọmọ</a:t>
            </a:r>
            <a:r>
              <a:rPr lang="en-US" sz="4000" dirty="0"/>
              <a:t> </a:t>
            </a:r>
            <a:r>
              <a:rPr lang="en-US" sz="4000" dirty="0" err="1"/>
              <a:t>tí</a:t>
            </a:r>
            <a:r>
              <a:rPr lang="en-US" sz="4000" dirty="0"/>
              <a:t> ó </a:t>
            </a:r>
            <a:r>
              <a:rPr lang="en-US" sz="4000" dirty="0" err="1"/>
              <a:t>mọ</a:t>
            </a:r>
            <a:r>
              <a:rPr lang="en-US" sz="4000" dirty="0"/>
              <a:t>̀ </a:t>
            </a:r>
            <a:r>
              <a:rPr lang="en-US" sz="4000" dirty="0" err="1"/>
              <a:t>ohun</a:t>
            </a:r>
            <a:r>
              <a:rPr lang="en-US" sz="4000" dirty="0"/>
              <a:t> </a:t>
            </a:r>
            <a:r>
              <a:rPr lang="en-US" sz="4000" dirty="0" err="1"/>
              <a:t>tí</a:t>
            </a:r>
            <a:r>
              <a:rPr lang="en-US" sz="4000" dirty="0"/>
              <a:t> ó </a:t>
            </a:r>
            <a:r>
              <a:rPr lang="en-US" sz="4000" dirty="0" err="1"/>
              <a:t>tó</a:t>
            </a:r>
            <a:r>
              <a:rPr lang="en-US" sz="4000" dirty="0"/>
              <a:t>, </a:t>
            </a:r>
            <a:r>
              <a:rPr lang="en-US" sz="4000" dirty="0" err="1"/>
              <a:t>tí</a:t>
            </a:r>
            <a:r>
              <a:rPr lang="en-US" sz="4000" dirty="0"/>
              <a:t> </a:t>
            </a:r>
            <a:r>
              <a:rPr lang="en-US" sz="4000" dirty="0" err="1"/>
              <a:t>kò</a:t>
            </a:r>
            <a:r>
              <a:rPr lang="en-US" sz="4000" dirty="0"/>
              <a:t> fi </a:t>
            </a:r>
            <a:r>
              <a:rPr lang="en-US" sz="4000" dirty="0" err="1"/>
              <a:t>ìwà</a:t>
            </a:r>
            <a:r>
              <a:rPr lang="en-US" sz="4000" dirty="0"/>
              <a:t> </a:t>
            </a:r>
            <a:r>
              <a:rPr lang="en-US" sz="4000" dirty="0" err="1"/>
              <a:t>burúkú</a:t>
            </a:r>
            <a:r>
              <a:rPr lang="en-US" sz="4000" dirty="0"/>
              <a:t> </a:t>
            </a:r>
            <a:r>
              <a:rPr lang="en-US" sz="4000" dirty="0" err="1"/>
              <a:t>hàn</a:t>
            </a:r>
            <a:r>
              <a:rPr lang="en-US" sz="4000" dirty="0"/>
              <a:t>, </a:t>
            </a:r>
            <a:r>
              <a:rPr lang="en-US" sz="4000" dirty="0" err="1"/>
              <a:t>tí</a:t>
            </a:r>
            <a:r>
              <a:rPr lang="en-US" sz="4000" dirty="0"/>
              <a:t> ó </a:t>
            </a:r>
            <a:r>
              <a:rPr lang="en-US" sz="4000" dirty="0" err="1"/>
              <a:t>sì</a:t>
            </a:r>
            <a:r>
              <a:rPr lang="en-US" sz="4000" dirty="0"/>
              <a:t> </a:t>
            </a:r>
            <a:r>
              <a:rPr lang="en-US" sz="4000" dirty="0" err="1"/>
              <a:t>mọ</a:t>
            </a:r>
            <a:r>
              <a:rPr lang="en-US" sz="4000" dirty="0"/>
              <a:t>̀ </a:t>
            </a:r>
            <a:r>
              <a:rPr lang="en-US" sz="4000" dirty="0" err="1"/>
              <a:t>bí</a:t>
            </a:r>
            <a:r>
              <a:rPr lang="en-US" sz="4000" dirty="0"/>
              <a:t> a </a:t>
            </a:r>
            <a:r>
              <a:rPr lang="en-US" sz="4000" dirty="0" err="1"/>
              <a:t>ṣe</a:t>
            </a:r>
            <a:r>
              <a:rPr lang="en-US" sz="4000" dirty="0"/>
              <a:t> ń </a:t>
            </a:r>
            <a:r>
              <a:rPr lang="en-US" sz="4000" dirty="0" err="1"/>
              <a:t>bá</a:t>
            </a:r>
            <a:r>
              <a:rPr lang="en-US" sz="4000" dirty="0"/>
              <a:t> </a:t>
            </a:r>
            <a:r>
              <a:rPr lang="en-US" sz="4000" dirty="0" err="1"/>
              <a:t>àgbàlagbà</a:t>
            </a:r>
            <a:r>
              <a:rPr lang="en-US" sz="4000" dirty="0"/>
              <a:t> </a:t>
            </a:r>
            <a:r>
              <a:rPr lang="en-US" sz="4000" dirty="0" err="1"/>
              <a:t>sòrò</a:t>
            </a:r>
            <a:r>
              <a:rPr lang="en-US" sz="4000" dirty="0"/>
              <a:t>.</a:t>
            </a:r>
            <a:endParaRPr lang="en-US" sz="4000" noProof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4CE3A-8C88-45AA-A849-57E5A7AC22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1D0A4E21-00BC-4451-94C9-9435038529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2349947" y="5455642"/>
            <a:ext cx="142847" cy="91567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wa Omoluabi by Opeyemi Adebay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9997" y="5168057"/>
            <a:ext cx="575169" cy="57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3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4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DDC5365-EA36-45A8-8DBD-A6D8461EB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7974" y="483416"/>
            <a:ext cx="4695825" cy="1449216"/>
          </a:xfrm>
        </p:spPr>
        <p:txBody>
          <a:bodyPr/>
          <a:lstStyle/>
          <a:p>
            <a:r>
              <a:rPr lang="en-US" dirty="0" err="1"/>
              <a:t>Àwọn</a:t>
            </a:r>
            <a:r>
              <a:rPr lang="en-US" dirty="0"/>
              <a:t> </a:t>
            </a:r>
            <a:r>
              <a:rPr lang="en-US" dirty="0" err="1"/>
              <a:t>àpẹẹrẹ</a:t>
            </a:r>
            <a:r>
              <a:rPr lang="en-US" dirty="0"/>
              <a:t> </a:t>
            </a:r>
            <a:r>
              <a:rPr lang="en-US" dirty="0" err="1"/>
              <a:t>ìwà</a:t>
            </a:r>
            <a:r>
              <a:rPr lang="en-US" dirty="0"/>
              <a:t> </a:t>
            </a:r>
            <a:r>
              <a:rPr lang="en-US" dirty="0" err="1"/>
              <a:t>Ọmọlúàbi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50B89-C4D5-43CB-81F0-EFF4588D7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3279" y="2116578"/>
            <a:ext cx="5534026" cy="4351338"/>
          </a:xfrm>
        </p:spPr>
        <p:txBody>
          <a:bodyPr>
            <a:normAutofit/>
          </a:bodyPr>
          <a:lstStyle/>
          <a:p>
            <a:r>
              <a:rPr lang="en-US" sz="2800" dirty="0"/>
              <a:t> 1.Ìwà </a:t>
            </a:r>
            <a:r>
              <a:rPr lang="en-US" sz="2800" dirty="0" err="1" smtClean="0"/>
              <a:t>pẹ̀lẹ</a:t>
            </a:r>
            <a:r>
              <a:rPr lang="en-US" sz="2800" dirty="0" smtClean="0"/>
              <a:t>́</a:t>
            </a:r>
          </a:p>
          <a:p>
            <a:r>
              <a:rPr lang="en-US" sz="2800" dirty="0" smtClean="0"/>
              <a:t>2</a:t>
            </a:r>
            <a:r>
              <a:rPr lang="en-US" sz="2800" dirty="0"/>
              <a:t>. </a:t>
            </a:r>
            <a:r>
              <a:rPr lang="en-US" sz="2800" dirty="0" err="1"/>
              <a:t>Kíkí</a:t>
            </a:r>
            <a:r>
              <a:rPr lang="en-US" sz="2800" dirty="0"/>
              <a:t> </a:t>
            </a:r>
            <a:r>
              <a:rPr lang="en-US" sz="2800" dirty="0" err="1"/>
              <a:t>àwọn</a:t>
            </a:r>
            <a:r>
              <a:rPr lang="en-US" sz="2800" dirty="0"/>
              <a:t> </a:t>
            </a:r>
            <a:r>
              <a:rPr lang="en-US" sz="2800" dirty="0" err="1"/>
              <a:t>àgbàlagbà</a:t>
            </a:r>
            <a:r>
              <a:rPr lang="en-US" sz="2800" dirty="0"/>
              <a:t> </a:t>
            </a:r>
            <a:endParaRPr lang="en-US" sz="2800" dirty="0" smtClean="0"/>
          </a:p>
          <a:p>
            <a:r>
              <a:rPr lang="en-US" sz="2800" dirty="0" smtClean="0"/>
              <a:t>3</a:t>
            </a:r>
            <a:r>
              <a:rPr lang="en-US" sz="2800" dirty="0"/>
              <a:t>. </a:t>
            </a:r>
            <a:r>
              <a:rPr lang="en-US" sz="2800" dirty="0" err="1"/>
              <a:t>Ìtọ́jú</a:t>
            </a:r>
            <a:r>
              <a:rPr lang="en-US" sz="2800" dirty="0"/>
              <a:t> </a:t>
            </a:r>
            <a:r>
              <a:rPr lang="en-US" sz="2800" dirty="0" err="1"/>
              <a:t>ara</a:t>
            </a:r>
            <a:r>
              <a:rPr lang="en-US" sz="2800" dirty="0"/>
              <a:t>  </a:t>
            </a:r>
            <a:r>
              <a:rPr lang="en-US" sz="2800" dirty="0" err="1"/>
              <a:t>ati</a:t>
            </a:r>
            <a:r>
              <a:rPr lang="en-US" sz="2800" dirty="0"/>
              <a:t> </a:t>
            </a:r>
            <a:r>
              <a:rPr lang="en-US" sz="2800" dirty="0" err="1"/>
              <a:t>ara</a:t>
            </a:r>
            <a:r>
              <a:rPr lang="en-US" sz="2800" dirty="0"/>
              <a:t> </a:t>
            </a:r>
            <a:r>
              <a:rPr lang="en-US" sz="2800" dirty="0" err="1"/>
              <a:t>rẹ</a:t>
            </a:r>
            <a:r>
              <a:rPr lang="en-US" sz="2800" dirty="0"/>
              <a:t> </a:t>
            </a:r>
            <a:r>
              <a:rPr lang="en-US" sz="2800" dirty="0" err="1"/>
              <a:t>ni</a:t>
            </a:r>
            <a:r>
              <a:rPr lang="en-US" sz="2800" dirty="0"/>
              <a:t> </a:t>
            </a:r>
            <a:r>
              <a:rPr lang="en-US" sz="2800" dirty="0" err="1"/>
              <a:t>ọna</a:t>
            </a:r>
            <a:r>
              <a:rPr lang="en-US" sz="2800" dirty="0"/>
              <a:t> </a:t>
            </a:r>
            <a:r>
              <a:rPr lang="en-US" sz="2800" dirty="0" err="1"/>
              <a:t>tọ́tọ</a:t>
            </a:r>
            <a:r>
              <a:rPr lang="en-US" sz="2800" dirty="0"/>
              <a:t>́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4 </a:t>
            </a:r>
            <a:r>
              <a:rPr lang="en-US" sz="2800" dirty="0"/>
              <a:t>.</a:t>
            </a:r>
            <a:r>
              <a:rPr lang="en-US" sz="2800" dirty="0" err="1"/>
              <a:t>Ìtẹ̀síwájú</a:t>
            </a:r>
            <a:r>
              <a:rPr lang="en-US" sz="2800" dirty="0"/>
              <a:t> </a:t>
            </a:r>
            <a:r>
              <a:rPr lang="en-US" sz="2800" dirty="0" err="1"/>
              <a:t>nípa</a:t>
            </a:r>
            <a:r>
              <a:rPr lang="en-US" sz="2800" dirty="0"/>
              <a:t> </a:t>
            </a:r>
            <a:r>
              <a:rPr lang="en-US" sz="2800" dirty="0" err="1" smtClean="0"/>
              <a:t>ẹ̀kọ</a:t>
            </a:r>
            <a:r>
              <a:rPr lang="en-US" sz="2800" dirty="0" smtClean="0"/>
              <a:t>́</a:t>
            </a:r>
          </a:p>
          <a:p>
            <a:r>
              <a:rPr lang="en-US" sz="2800" dirty="0" smtClean="0"/>
              <a:t>5 </a:t>
            </a:r>
            <a:r>
              <a:rPr lang="en-US" sz="2800" dirty="0"/>
              <a:t>. </a:t>
            </a:r>
            <a:r>
              <a:rPr lang="en-US" sz="2800" dirty="0" err="1" smtClean="0"/>
              <a:t>Ìgbọràn</a:t>
            </a:r>
            <a:endParaRPr lang="en-US" sz="2800" dirty="0" smtClean="0"/>
          </a:p>
          <a:p>
            <a:r>
              <a:rPr lang="en-US" sz="2800" dirty="0" smtClean="0"/>
              <a:t>6 </a:t>
            </a:r>
            <a:r>
              <a:rPr lang="en-US" sz="2800" dirty="0"/>
              <a:t>. </a:t>
            </a:r>
            <a:r>
              <a:rPr lang="en-US" sz="2800" dirty="0" err="1"/>
              <a:t>Kíkó</a:t>
            </a:r>
            <a:r>
              <a:rPr lang="en-US" sz="2800" dirty="0"/>
              <a:t> </a:t>
            </a:r>
            <a:r>
              <a:rPr lang="en-US" sz="2800" dirty="0" err="1"/>
              <a:t>ìbà</a:t>
            </a:r>
            <a:r>
              <a:rPr lang="en-US" sz="2800" dirty="0"/>
              <a:t> </a:t>
            </a:r>
            <a:r>
              <a:rPr lang="en-US" sz="2800" dirty="0" err="1" smtClean="0"/>
              <a:t>jẹ</a:t>
            </a:r>
            <a:r>
              <a:rPr lang="en-US" sz="2800" dirty="0" smtClean="0"/>
              <a:t>́</a:t>
            </a:r>
          </a:p>
          <a:p>
            <a:r>
              <a:rPr lang="en-US" sz="2800" dirty="0" smtClean="0"/>
              <a:t>7.Rírán</a:t>
            </a:r>
            <a:r>
              <a:rPr lang="en-US" sz="2800" dirty="0"/>
              <a:t> </a:t>
            </a:r>
            <a:r>
              <a:rPr lang="en-US" sz="2800" dirty="0" err="1"/>
              <a:t>àwọn</a:t>
            </a:r>
            <a:r>
              <a:rPr lang="en-US" sz="2800" dirty="0"/>
              <a:t> </a:t>
            </a:r>
            <a:r>
              <a:rPr lang="en-US" sz="2800" dirty="0" err="1"/>
              <a:t>ènìyàn</a:t>
            </a:r>
            <a:endParaRPr lang="en-US" sz="2800" noProof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8C9971-C7D2-435E-9037-EB3D7CCAF1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C2887229-F913-4F63-8EC5-03C72B9082F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7454193" y="6271566"/>
            <a:ext cx="142847" cy="91567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4" r="30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03842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Ọmọlúàbí 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03197" y="376600"/>
            <a:ext cx="3430587" cy="5984875"/>
          </a:xfrm>
        </p:spPr>
      </p:pic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274620" y="3162159"/>
            <a:ext cx="459552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 err="1">
                <a:solidFill>
                  <a:schemeClr val="bg1"/>
                </a:solidFill>
              </a:rPr>
              <a:t>Ìwà</a:t>
            </a:r>
            <a:r>
              <a:rPr lang="en-US" sz="6000" b="1" dirty="0">
                <a:solidFill>
                  <a:schemeClr val="bg1"/>
                </a:solidFill>
              </a:rPr>
              <a:t> </a:t>
            </a:r>
            <a:r>
              <a:rPr lang="en-US" sz="6000" b="1" dirty="0" err="1">
                <a:solidFill>
                  <a:schemeClr val="bg1"/>
                </a:solidFill>
              </a:rPr>
              <a:t>ọmọlúàbí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660452" y="2869772"/>
            <a:ext cx="202276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Bradley Hand ITC" panose="03070402050302030203" pitchFamily="66" charset="0"/>
              </a:rPr>
              <a:t>Àkorí</a:t>
            </a:r>
            <a:r>
              <a:rPr lang="en-US" sz="3200" b="1" dirty="0" smtClean="0">
                <a:solidFill>
                  <a:schemeClr val="bg1"/>
                </a:solidFill>
                <a:latin typeface="Bradley Hand ITC" panose="03070402050302030203" pitchFamily="66" charset="0"/>
              </a:rPr>
              <a:t>:</a:t>
            </a:r>
            <a:endParaRPr lang="en-US" dirty="0"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29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54">
      <a:dk1>
        <a:srgbClr val="000000"/>
      </a:dk1>
      <a:lt1>
        <a:srgbClr val="FFFFFF"/>
      </a:lt1>
      <a:dk2>
        <a:srgbClr val="242A41"/>
      </a:dk2>
      <a:lt2>
        <a:srgbClr val="E2E8E3"/>
      </a:lt2>
      <a:accent1>
        <a:srgbClr val="5370C5"/>
      </a:accent1>
      <a:accent2>
        <a:srgbClr val="17B2D1"/>
      </a:accent2>
      <a:accent3>
        <a:srgbClr val="2978E7"/>
      </a:accent3>
      <a:accent4>
        <a:srgbClr val="7829E7"/>
      </a:accent4>
      <a:accent5>
        <a:srgbClr val="B517D5"/>
      </a:accent5>
      <a:accent6>
        <a:srgbClr val="E729B7"/>
      </a:accent6>
      <a:hlink>
        <a:srgbClr val="5370C5"/>
      </a:hlink>
      <a:folHlink>
        <a:srgbClr val="7F7F7F"/>
      </a:folHlink>
    </a:clrScheme>
    <a:fontScheme name="MS Surge Teach Light and Dark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-Corporate_Teach a Course_Win32_SB - v2" id="{AAA48AC2-5F99-4B13-8624-B64D50F70391}" vid="{7E93EDBA-CDC2-40D2-AD59-7619D791F7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254">
    <a:dk1>
      <a:srgbClr val="000000"/>
    </a:dk1>
    <a:lt1>
      <a:srgbClr val="FFFFFF"/>
    </a:lt1>
    <a:dk2>
      <a:srgbClr val="242A41"/>
    </a:dk2>
    <a:lt2>
      <a:srgbClr val="E2E8E3"/>
    </a:lt2>
    <a:accent1>
      <a:srgbClr val="5370C5"/>
    </a:accent1>
    <a:accent2>
      <a:srgbClr val="17B2D1"/>
    </a:accent2>
    <a:accent3>
      <a:srgbClr val="2978E7"/>
    </a:accent3>
    <a:accent4>
      <a:srgbClr val="7829E7"/>
    </a:accent4>
    <a:accent5>
      <a:srgbClr val="B517D5"/>
    </a:accent5>
    <a:accent6>
      <a:srgbClr val="E729B7"/>
    </a:accent6>
    <a:hlink>
      <a:srgbClr val="5370C5"/>
    </a:hlink>
    <a:folHlink>
      <a:srgbClr val="7F7F7F"/>
    </a:folHlink>
  </a:clrScheme>
</a:themeOverride>
</file>

<file path=ppt/theme/themeOverride2.xml><?xml version="1.0" encoding="utf-8"?>
<a:themeOverride xmlns:a="http://schemas.openxmlformats.org/drawingml/2006/main">
  <a:clrScheme name="Custom 254">
    <a:dk1>
      <a:srgbClr val="000000"/>
    </a:dk1>
    <a:lt1>
      <a:srgbClr val="FFFFFF"/>
    </a:lt1>
    <a:dk2>
      <a:srgbClr val="242A41"/>
    </a:dk2>
    <a:lt2>
      <a:srgbClr val="E2E8E3"/>
    </a:lt2>
    <a:accent1>
      <a:srgbClr val="5370C5"/>
    </a:accent1>
    <a:accent2>
      <a:srgbClr val="17B2D1"/>
    </a:accent2>
    <a:accent3>
      <a:srgbClr val="2978E7"/>
    </a:accent3>
    <a:accent4>
      <a:srgbClr val="7829E7"/>
    </a:accent4>
    <a:accent5>
      <a:srgbClr val="B517D5"/>
    </a:accent5>
    <a:accent6>
      <a:srgbClr val="E729B7"/>
    </a:accent6>
    <a:hlink>
      <a:srgbClr val="5370C5"/>
    </a:hlink>
    <a:folHlink>
      <a:srgbClr val="7F7F7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E32C0B-4052-44CB-9341-8AD8B2CC4712}">
  <ds:schemaRefs>
    <ds:schemaRef ds:uri="71af3243-3dd4-4a8d-8c0d-dd76da1f02a5"/>
    <ds:schemaRef ds:uri="http://purl.org/dc/terms/"/>
    <ds:schemaRef ds:uri="http://www.w3.org/XML/1998/namespace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16c05727-aa75-4e4a-9b5f-8a80a1165891"/>
  </ds:schemaRefs>
</ds:datastoreItem>
</file>

<file path=customXml/itemProps2.xml><?xml version="1.0" encoding="utf-8"?>
<ds:datastoreItem xmlns:ds="http://schemas.openxmlformats.org/officeDocument/2006/customXml" ds:itemID="{EBB7C387-AFDC-4FE3-A658-984B7F35F1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6766BD6-F648-49AA-B7EC-13E75CECB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262</Words>
  <Application>Microsoft Office PowerPoint</Application>
  <PresentationFormat>Widescreen</PresentationFormat>
  <Paragraphs>55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SimSun</vt:lpstr>
      <vt:lpstr>Algerian</vt:lpstr>
      <vt:lpstr>Arial</vt:lpstr>
      <vt:lpstr>Bradley Hand ITC</vt:lpstr>
      <vt:lpstr>Calibri</vt:lpstr>
      <vt:lpstr>Calibri Light</vt:lpstr>
      <vt:lpstr>Lucida Calligraphy</vt:lpstr>
      <vt:lpstr>Times New Roman</vt:lpstr>
      <vt:lpstr>Wingdings</vt:lpstr>
      <vt:lpstr>Office Theme</vt:lpstr>
      <vt:lpstr>PowerPoint Presentation</vt:lpstr>
      <vt:lpstr>PowerPoint Presentation</vt:lpstr>
      <vt:lpstr>ÒRÒ IFINIHAN</vt:lpstr>
      <vt:lpstr>PowerPoint Presentation</vt:lpstr>
      <vt:lpstr>Èròngbà</vt:lpstr>
      <vt:lpstr>PowerPoint Presentation</vt:lpstr>
      <vt:lpstr>Ọmọlúàbí </vt:lpstr>
      <vt:lpstr>Àwọn àpẹẹrẹ ìwà Ọmọlúàbi</vt:lpstr>
      <vt:lpstr>PowerPoint Presentation</vt:lpstr>
      <vt:lpstr>PowerPoint Presentation</vt:lpstr>
      <vt:lpstr>Itọkasi</vt:lpstr>
      <vt:lpstr>Igbelewọn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2025-07-25T10:42:44Z</dcterms:created>
  <dcterms:modified xsi:type="dcterms:W3CDTF">2025-07-25T15:25:28Z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